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5"/>
    <p:sldMasterId id="2147483775" r:id="rId6"/>
    <p:sldMasterId id="2147483763" r:id="rId7"/>
    <p:sldMasterId id="2147483751" r:id="rId8"/>
  </p:sldMasterIdLst>
  <p:notesMasterIdLst>
    <p:notesMasterId r:id="rId10"/>
  </p:notesMasterIdLst>
  <p:handoutMasterIdLst>
    <p:handoutMasterId r:id="rId11"/>
  </p:handoutMasterIdLst>
  <p:sldIdLst>
    <p:sldId id="303" r:id="rId9"/>
  </p:sldIdLst>
  <p:sldSz cx="12192000" cy="6858000"/>
  <p:notesSz cx="6808788" cy="9940925"/>
  <p:defaultTextStyle>
    <a:defPPr>
      <a:defRPr lang="fi-FI"/>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30" userDrawn="1">
          <p15:clr>
            <a:srgbClr val="A4A3A4"/>
          </p15:clr>
        </p15:guide>
        <p15:guide id="2" pos="2145"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3300"/>
    <a:srgbClr val="E20000"/>
    <a:srgbClr val="FF6600"/>
    <a:srgbClr val="FFCC99"/>
    <a:srgbClr val="FFFFCC"/>
    <a:srgbClr val="CCFF99"/>
    <a:srgbClr val="FF9966"/>
    <a:srgbClr val="FF0000"/>
    <a:srgbClr val="FFFFFF"/>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25" autoAdjust="0"/>
    <p:restoredTop sz="94974" autoAdjust="0"/>
  </p:normalViewPr>
  <p:slideViewPr>
    <p:cSldViewPr>
      <p:cViewPr varScale="1">
        <p:scale>
          <a:sx n="99" d="100"/>
          <a:sy n="99" d="100"/>
        </p:scale>
        <p:origin x="486" y="90"/>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2" d="100"/>
          <a:sy n="82" d="100"/>
        </p:scale>
        <p:origin x="-3966" y="-84"/>
      </p:cViewPr>
      <p:guideLst>
        <p:guide orient="horz" pos="3130"/>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Master" Target="slideMasters/slideMaster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handoutMaster" Target="handoutMasters/handoutMaster1.xml"/><Relationship Id="rId5" Type="http://schemas.openxmlformats.org/officeDocument/2006/relationships/slideMaster" Target="slideMasters/slideMaster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346" name="Rectangle 2"/>
          <p:cNvSpPr>
            <a:spLocks noGrp="1" noChangeArrowheads="1"/>
          </p:cNvSpPr>
          <p:nvPr>
            <p:ph type="hdr" sz="quarter"/>
          </p:nvPr>
        </p:nvSpPr>
        <p:spPr bwMode="auto">
          <a:xfrm>
            <a:off x="0" y="0"/>
            <a:ext cx="2923547" cy="517740"/>
          </a:xfrm>
          <a:prstGeom prst="rect">
            <a:avLst/>
          </a:prstGeom>
          <a:noFill/>
          <a:ln w="9525">
            <a:noFill/>
            <a:miter lim="800000"/>
            <a:headEnd/>
            <a:tailEnd/>
          </a:ln>
          <a:effectLst/>
        </p:spPr>
        <p:txBody>
          <a:bodyPr vert="horz" wrap="square" lIns="88348" tIns="44174" rIns="88348" bIns="44174" numCol="1" anchor="t" anchorCtr="0" compatLnSpc="1">
            <a:prstTxWarp prst="textNoShape">
              <a:avLst/>
            </a:prstTxWarp>
          </a:bodyPr>
          <a:lstStyle>
            <a:lvl1pPr defTabSz="883135">
              <a:defRPr sz="1200">
                <a:cs typeface="+mn-cs"/>
              </a:defRPr>
            </a:lvl1pPr>
          </a:lstStyle>
          <a:p>
            <a:pPr>
              <a:defRPr/>
            </a:pPr>
            <a:endParaRPr lang="fi-FI"/>
          </a:p>
        </p:txBody>
      </p:sp>
      <p:sp>
        <p:nvSpPr>
          <p:cNvPr id="57347" name="Rectangle 3"/>
          <p:cNvSpPr>
            <a:spLocks noGrp="1" noChangeArrowheads="1"/>
          </p:cNvSpPr>
          <p:nvPr>
            <p:ph type="dt" sz="quarter" idx="1"/>
          </p:nvPr>
        </p:nvSpPr>
        <p:spPr bwMode="auto">
          <a:xfrm>
            <a:off x="3874021" y="0"/>
            <a:ext cx="2921944" cy="517740"/>
          </a:xfrm>
          <a:prstGeom prst="rect">
            <a:avLst/>
          </a:prstGeom>
          <a:noFill/>
          <a:ln w="9525">
            <a:noFill/>
            <a:miter lim="800000"/>
            <a:headEnd/>
            <a:tailEnd/>
          </a:ln>
          <a:effectLst/>
        </p:spPr>
        <p:txBody>
          <a:bodyPr vert="horz" wrap="square" lIns="88348" tIns="44174" rIns="88348" bIns="44174" numCol="1" anchor="t" anchorCtr="0" compatLnSpc="1">
            <a:prstTxWarp prst="textNoShape">
              <a:avLst/>
            </a:prstTxWarp>
          </a:bodyPr>
          <a:lstStyle>
            <a:lvl1pPr algn="r" defTabSz="883135">
              <a:defRPr sz="1200">
                <a:cs typeface="+mn-cs"/>
              </a:defRPr>
            </a:lvl1pPr>
          </a:lstStyle>
          <a:p>
            <a:pPr>
              <a:defRPr/>
            </a:pPr>
            <a:endParaRPr lang="fi-FI"/>
          </a:p>
        </p:txBody>
      </p:sp>
      <p:sp>
        <p:nvSpPr>
          <p:cNvPr id="57348" name="Rectangle 4"/>
          <p:cNvSpPr>
            <a:spLocks noGrp="1" noChangeArrowheads="1"/>
          </p:cNvSpPr>
          <p:nvPr>
            <p:ph type="ftr" sz="quarter" idx="2"/>
          </p:nvPr>
        </p:nvSpPr>
        <p:spPr bwMode="auto">
          <a:xfrm>
            <a:off x="0" y="9474320"/>
            <a:ext cx="2923547" cy="444234"/>
          </a:xfrm>
          <a:prstGeom prst="rect">
            <a:avLst/>
          </a:prstGeom>
          <a:noFill/>
          <a:ln w="9525">
            <a:noFill/>
            <a:miter lim="800000"/>
            <a:headEnd/>
            <a:tailEnd/>
          </a:ln>
          <a:effectLst/>
        </p:spPr>
        <p:txBody>
          <a:bodyPr vert="horz" wrap="square" lIns="88348" tIns="44174" rIns="88348" bIns="44174" numCol="1" anchor="b" anchorCtr="0" compatLnSpc="1">
            <a:prstTxWarp prst="textNoShape">
              <a:avLst/>
            </a:prstTxWarp>
          </a:bodyPr>
          <a:lstStyle>
            <a:lvl1pPr defTabSz="883135">
              <a:defRPr sz="1200">
                <a:cs typeface="+mn-cs"/>
              </a:defRPr>
            </a:lvl1pPr>
          </a:lstStyle>
          <a:p>
            <a:pPr>
              <a:defRPr/>
            </a:pPr>
            <a:endParaRPr lang="fi-FI"/>
          </a:p>
        </p:txBody>
      </p:sp>
      <p:sp>
        <p:nvSpPr>
          <p:cNvPr id="57349" name="Rectangle 5"/>
          <p:cNvSpPr>
            <a:spLocks noGrp="1" noChangeArrowheads="1"/>
          </p:cNvSpPr>
          <p:nvPr>
            <p:ph type="sldNum" sz="quarter" idx="3"/>
          </p:nvPr>
        </p:nvSpPr>
        <p:spPr bwMode="auto">
          <a:xfrm>
            <a:off x="3874021" y="9474320"/>
            <a:ext cx="2921944" cy="444234"/>
          </a:xfrm>
          <a:prstGeom prst="rect">
            <a:avLst/>
          </a:prstGeom>
          <a:noFill/>
          <a:ln w="9525">
            <a:noFill/>
            <a:miter lim="800000"/>
            <a:headEnd/>
            <a:tailEnd/>
          </a:ln>
          <a:effectLst/>
        </p:spPr>
        <p:txBody>
          <a:bodyPr vert="horz" wrap="square" lIns="88348" tIns="44174" rIns="88348" bIns="44174" numCol="1" anchor="b" anchorCtr="0" compatLnSpc="1">
            <a:prstTxWarp prst="textNoShape">
              <a:avLst/>
            </a:prstTxWarp>
          </a:bodyPr>
          <a:lstStyle>
            <a:lvl1pPr algn="r" defTabSz="883135">
              <a:defRPr sz="1200">
                <a:cs typeface="+mn-cs"/>
              </a:defRPr>
            </a:lvl1pPr>
          </a:lstStyle>
          <a:p>
            <a:pPr>
              <a:defRPr/>
            </a:pPr>
            <a:fld id="{427D5255-CF73-492F-B10F-955D90C448C1}" type="slidenum">
              <a:rPr lang="fi-FI"/>
              <a:pPr>
                <a:defRPr/>
              </a:pPr>
              <a:t>‹#›</a:t>
            </a:fld>
            <a:endParaRPr lang="fi-FI"/>
          </a:p>
        </p:txBody>
      </p:sp>
    </p:spTree>
    <p:extLst>
      <p:ext uri="{BB962C8B-B14F-4D97-AF65-F5344CB8AC3E}">
        <p14:creationId xmlns:p14="http://schemas.microsoft.com/office/powerpoint/2010/main" val="8368215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2950796" cy="496967"/>
          </a:xfrm>
          <a:prstGeom prst="rect">
            <a:avLst/>
          </a:prstGeom>
          <a:noFill/>
          <a:ln w="9525">
            <a:noFill/>
            <a:miter lim="800000"/>
            <a:headEnd/>
            <a:tailEnd/>
          </a:ln>
          <a:effectLst/>
        </p:spPr>
        <p:txBody>
          <a:bodyPr vert="horz" wrap="square" lIns="95698" tIns="47849" rIns="95698" bIns="47849" numCol="1" anchor="t" anchorCtr="0" compatLnSpc="1">
            <a:prstTxWarp prst="textNoShape">
              <a:avLst/>
            </a:prstTxWarp>
          </a:bodyPr>
          <a:lstStyle>
            <a:lvl1pPr defTabSz="956730">
              <a:defRPr sz="1200">
                <a:cs typeface="+mn-cs"/>
              </a:defRPr>
            </a:lvl1pPr>
          </a:lstStyle>
          <a:p>
            <a:pPr>
              <a:defRPr/>
            </a:pPr>
            <a:endParaRPr lang="fi-FI"/>
          </a:p>
        </p:txBody>
      </p:sp>
      <p:sp>
        <p:nvSpPr>
          <p:cNvPr id="18435" name="Rectangle 3"/>
          <p:cNvSpPr>
            <a:spLocks noGrp="1" noChangeArrowheads="1"/>
          </p:cNvSpPr>
          <p:nvPr>
            <p:ph type="dt" idx="1"/>
          </p:nvPr>
        </p:nvSpPr>
        <p:spPr bwMode="auto">
          <a:xfrm>
            <a:off x="3856390" y="0"/>
            <a:ext cx="2950796" cy="496967"/>
          </a:xfrm>
          <a:prstGeom prst="rect">
            <a:avLst/>
          </a:prstGeom>
          <a:noFill/>
          <a:ln w="9525">
            <a:noFill/>
            <a:miter lim="800000"/>
            <a:headEnd/>
            <a:tailEnd/>
          </a:ln>
          <a:effectLst/>
        </p:spPr>
        <p:txBody>
          <a:bodyPr vert="horz" wrap="square" lIns="95698" tIns="47849" rIns="95698" bIns="47849" numCol="1" anchor="t" anchorCtr="0" compatLnSpc="1">
            <a:prstTxWarp prst="textNoShape">
              <a:avLst/>
            </a:prstTxWarp>
          </a:bodyPr>
          <a:lstStyle>
            <a:lvl1pPr algn="r" defTabSz="956730">
              <a:defRPr sz="1200">
                <a:cs typeface="+mn-cs"/>
              </a:defRPr>
            </a:lvl1pPr>
          </a:lstStyle>
          <a:p>
            <a:pPr>
              <a:defRPr/>
            </a:pPr>
            <a:endParaRPr lang="fi-FI"/>
          </a:p>
        </p:txBody>
      </p:sp>
      <p:sp>
        <p:nvSpPr>
          <p:cNvPr id="16388" name="Rectangle 4"/>
          <p:cNvSpPr>
            <a:spLocks noGrp="1" noRot="1" noChangeAspect="1" noChangeArrowheads="1" noTextEdit="1"/>
          </p:cNvSpPr>
          <p:nvPr>
            <p:ph type="sldImg" idx="2"/>
          </p:nvPr>
        </p:nvSpPr>
        <p:spPr bwMode="auto">
          <a:xfrm>
            <a:off x="57150" y="773113"/>
            <a:ext cx="6629400" cy="3729037"/>
          </a:xfrm>
          <a:prstGeom prst="rect">
            <a:avLst/>
          </a:prstGeom>
          <a:noFill/>
          <a:ln w="9525">
            <a:solidFill>
              <a:srgbClr val="000000"/>
            </a:solidFill>
            <a:miter lim="800000"/>
            <a:headEnd/>
            <a:tailEnd/>
          </a:ln>
        </p:spPr>
      </p:sp>
      <p:sp>
        <p:nvSpPr>
          <p:cNvPr id="18437" name="Rectangle 5"/>
          <p:cNvSpPr>
            <a:spLocks noGrp="1" noChangeArrowheads="1"/>
          </p:cNvSpPr>
          <p:nvPr>
            <p:ph type="body" sz="quarter" idx="3"/>
          </p:nvPr>
        </p:nvSpPr>
        <p:spPr bwMode="auto">
          <a:xfrm>
            <a:off x="681201" y="4721980"/>
            <a:ext cx="5446389" cy="4472696"/>
          </a:xfrm>
          <a:prstGeom prst="rect">
            <a:avLst/>
          </a:prstGeom>
          <a:noFill/>
          <a:ln w="9525">
            <a:noFill/>
            <a:miter lim="800000"/>
            <a:headEnd/>
            <a:tailEnd/>
          </a:ln>
          <a:effectLst/>
        </p:spPr>
        <p:txBody>
          <a:bodyPr vert="horz" wrap="square" lIns="95698" tIns="47849" rIns="95698" bIns="47849" numCol="1" anchor="t" anchorCtr="0" compatLnSpc="1">
            <a:prstTxWarp prst="textNoShape">
              <a:avLst/>
            </a:prstTxWarp>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18438" name="Rectangle 6"/>
          <p:cNvSpPr>
            <a:spLocks noGrp="1" noChangeArrowheads="1"/>
          </p:cNvSpPr>
          <p:nvPr>
            <p:ph type="ftr" sz="quarter" idx="4"/>
          </p:nvPr>
        </p:nvSpPr>
        <p:spPr bwMode="auto">
          <a:xfrm>
            <a:off x="0" y="9442361"/>
            <a:ext cx="2950796" cy="496966"/>
          </a:xfrm>
          <a:prstGeom prst="rect">
            <a:avLst/>
          </a:prstGeom>
          <a:noFill/>
          <a:ln w="9525">
            <a:noFill/>
            <a:miter lim="800000"/>
            <a:headEnd/>
            <a:tailEnd/>
          </a:ln>
          <a:effectLst/>
        </p:spPr>
        <p:txBody>
          <a:bodyPr vert="horz" wrap="square" lIns="95698" tIns="47849" rIns="95698" bIns="47849" numCol="1" anchor="b" anchorCtr="0" compatLnSpc="1">
            <a:prstTxWarp prst="textNoShape">
              <a:avLst/>
            </a:prstTxWarp>
          </a:bodyPr>
          <a:lstStyle>
            <a:lvl1pPr defTabSz="956730">
              <a:defRPr sz="1200">
                <a:cs typeface="+mn-cs"/>
              </a:defRPr>
            </a:lvl1pPr>
          </a:lstStyle>
          <a:p>
            <a:pPr>
              <a:defRPr/>
            </a:pPr>
            <a:endParaRPr lang="fi-FI"/>
          </a:p>
        </p:txBody>
      </p:sp>
      <p:sp>
        <p:nvSpPr>
          <p:cNvPr id="18439" name="Rectangle 7"/>
          <p:cNvSpPr>
            <a:spLocks noGrp="1" noChangeArrowheads="1"/>
          </p:cNvSpPr>
          <p:nvPr>
            <p:ph type="sldNum" sz="quarter" idx="5"/>
          </p:nvPr>
        </p:nvSpPr>
        <p:spPr bwMode="auto">
          <a:xfrm>
            <a:off x="3856390" y="9442361"/>
            <a:ext cx="2950796" cy="496966"/>
          </a:xfrm>
          <a:prstGeom prst="rect">
            <a:avLst/>
          </a:prstGeom>
          <a:noFill/>
          <a:ln w="9525">
            <a:noFill/>
            <a:miter lim="800000"/>
            <a:headEnd/>
            <a:tailEnd/>
          </a:ln>
          <a:effectLst/>
        </p:spPr>
        <p:txBody>
          <a:bodyPr vert="horz" wrap="square" lIns="95698" tIns="47849" rIns="95698" bIns="47849" numCol="1" anchor="b" anchorCtr="0" compatLnSpc="1">
            <a:prstTxWarp prst="textNoShape">
              <a:avLst/>
            </a:prstTxWarp>
          </a:bodyPr>
          <a:lstStyle>
            <a:lvl1pPr algn="r" defTabSz="956730">
              <a:defRPr sz="1200">
                <a:cs typeface="+mn-cs"/>
              </a:defRPr>
            </a:lvl1pPr>
          </a:lstStyle>
          <a:p>
            <a:pPr>
              <a:defRPr/>
            </a:pPr>
            <a:fld id="{5312E06E-8A9D-4E03-A5FC-18B53F18C2A2}" type="slidenum">
              <a:rPr lang="fi-FI"/>
              <a:pPr>
                <a:defRPr/>
              </a:pPr>
              <a:t>‹#›</a:t>
            </a:fld>
            <a:endParaRPr lang="fi-FI"/>
          </a:p>
        </p:txBody>
      </p:sp>
    </p:spTree>
    <p:extLst>
      <p:ext uri="{BB962C8B-B14F-4D97-AF65-F5344CB8AC3E}">
        <p14:creationId xmlns:p14="http://schemas.microsoft.com/office/powerpoint/2010/main" val="133111850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oitusdia_sininen">
    <p:spTree>
      <p:nvGrpSpPr>
        <p:cNvPr id="1" name=""/>
        <p:cNvGrpSpPr/>
        <p:nvPr/>
      </p:nvGrpSpPr>
      <p:grpSpPr>
        <a:xfrm>
          <a:off x="0" y="0"/>
          <a:ext cx="0" cy="0"/>
          <a:chOff x="0" y="0"/>
          <a:chExt cx="0" cy="0"/>
        </a:xfrm>
      </p:grpSpPr>
      <p:sp>
        <p:nvSpPr>
          <p:cNvPr id="10" name="Rektangel 9"/>
          <p:cNvSpPr/>
          <p:nvPr userDrawn="1"/>
        </p:nvSpPr>
        <p:spPr>
          <a:xfrm>
            <a:off x="0" y="981075"/>
            <a:ext cx="12192000" cy="58769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p>
        </p:txBody>
      </p:sp>
      <p:pic>
        <p:nvPicPr>
          <p:cNvPr id="11" name="Bildobjekt 9" descr="logon_sipuli2_vit.png"/>
          <p:cNvPicPr>
            <a:picLocks noChangeAspect="1"/>
          </p:cNvPicPr>
          <p:nvPr userDrawn="1"/>
        </p:nvPicPr>
        <p:blipFill>
          <a:blip r:embed="rId2" cstate="print"/>
          <a:srcRect l="504" r="57983"/>
          <a:stretch>
            <a:fillRect/>
          </a:stretch>
        </p:blipFill>
        <p:spPr bwMode="auto">
          <a:xfrm>
            <a:off x="9723624" y="1556792"/>
            <a:ext cx="2468376" cy="4727352"/>
          </a:xfrm>
          <a:prstGeom prst="rect">
            <a:avLst/>
          </a:prstGeom>
          <a:noFill/>
          <a:ln w="9525">
            <a:noFill/>
            <a:miter lim="800000"/>
            <a:headEnd/>
            <a:tailEnd/>
          </a:ln>
        </p:spPr>
      </p:pic>
      <p:sp>
        <p:nvSpPr>
          <p:cNvPr id="6" name="Otsikko 6"/>
          <p:cNvSpPr>
            <a:spLocks noGrp="1"/>
          </p:cNvSpPr>
          <p:nvPr>
            <p:ph type="title"/>
          </p:nvPr>
        </p:nvSpPr>
        <p:spPr>
          <a:xfrm>
            <a:off x="1199456" y="2924944"/>
            <a:ext cx="7968885" cy="1656184"/>
          </a:xfrm>
          <a:prstGeom prst="rect">
            <a:avLst/>
          </a:prstGeom>
        </p:spPr>
        <p:txBody>
          <a:bodyPr/>
          <a:lstStyle>
            <a:lvl1pPr algn="ctr">
              <a:defRPr sz="3600" baseline="0">
                <a:solidFill>
                  <a:schemeClr val="bg1"/>
                </a:solidFill>
              </a:defRPr>
            </a:lvl1pPr>
          </a:lstStyle>
          <a:p>
            <a:r>
              <a:rPr lang="fi-FI" noProof="0"/>
              <a:t>Muokkaa perustyyl. napsautt.</a:t>
            </a:r>
          </a:p>
        </p:txBody>
      </p:sp>
      <p:sp>
        <p:nvSpPr>
          <p:cNvPr id="7" name="Tekstin paikkamerkki 16"/>
          <p:cNvSpPr>
            <a:spLocks noGrp="1"/>
          </p:cNvSpPr>
          <p:nvPr>
            <p:ph type="body" sz="quarter" idx="10"/>
          </p:nvPr>
        </p:nvSpPr>
        <p:spPr>
          <a:xfrm>
            <a:off x="1199456" y="4581128"/>
            <a:ext cx="7968885" cy="1440160"/>
          </a:xfrm>
          <a:prstGeom prst="rect">
            <a:avLst/>
          </a:prstGeom>
        </p:spPr>
        <p:txBody>
          <a:bodyPr/>
          <a:lstStyle>
            <a:lvl1pPr algn="ctr">
              <a:buClr>
                <a:schemeClr val="accent6"/>
              </a:buClr>
              <a:buFont typeface="Wingdings" pitchFamily="2" charset="2"/>
              <a:buNone/>
              <a:defRPr sz="2400" baseline="0">
                <a:solidFill>
                  <a:schemeClr val="bg1"/>
                </a:solidFill>
              </a:defRPr>
            </a:lvl1pPr>
          </a:lstStyle>
          <a:p>
            <a:pPr lvl="0"/>
            <a:r>
              <a:rPr lang="fi-FI"/>
              <a:t>Muokkaa tekstin perustyylejä napsauttamalla</a:t>
            </a:r>
          </a:p>
        </p:txBody>
      </p:sp>
      <p:sp>
        <p:nvSpPr>
          <p:cNvPr id="8" name="Platshållare för datum 3"/>
          <p:cNvSpPr>
            <a:spLocks noGrp="1"/>
          </p:cNvSpPr>
          <p:nvPr>
            <p:ph type="dt" sz="half" idx="13"/>
          </p:nvPr>
        </p:nvSpPr>
        <p:spPr>
          <a:xfrm>
            <a:off x="4559829" y="6381328"/>
            <a:ext cx="1248139" cy="360040"/>
          </a:xfrm>
        </p:spPr>
        <p:txBody>
          <a:bodyPr/>
          <a:lstStyle>
            <a:lvl1pPr algn="ctr">
              <a:defRPr>
                <a:solidFill>
                  <a:schemeClr val="bg1"/>
                </a:solidFill>
              </a:defRPr>
            </a:lvl1pPr>
          </a:lstStyle>
          <a:p>
            <a:fld id="{E3E4B43C-E405-4271-85DD-5BE3A0CD0BA5}" type="datetime1">
              <a:rPr lang="fi-FI" smtClean="0"/>
              <a:pPr/>
              <a:t>20.8.2026</a:t>
            </a:fld>
            <a:endParaRPr lang="fi-FI" dirty="0"/>
          </a:p>
        </p:txBody>
      </p:sp>
      <p:sp>
        <p:nvSpPr>
          <p:cNvPr id="9" name="Platshållare för sidfot 4"/>
          <p:cNvSpPr>
            <a:spLocks noGrp="1"/>
          </p:cNvSpPr>
          <p:nvPr>
            <p:ph type="ftr" sz="quarter" idx="14"/>
          </p:nvPr>
        </p:nvSpPr>
        <p:spPr>
          <a:xfrm>
            <a:off x="1199456" y="6021288"/>
            <a:ext cx="7968885" cy="360040"/>
          </a:xfrm>
        </p:spPr>
        <p:txBody>
          <a:bodyPr/>
          <a:lstStyle>
            <a:lvl1pPr algn="ctr">
              <a:defRPr>
                <a:solidFill>
                  <a:schemeClr val="bg1"/>
                </a:solidFill>
              </a:defRPr>
            </a:lvl1pPr>
          </a:lstStyle>
          <a:p>
            <a:endParaRPr lang="fi-FI"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Otsikko ja sisältö elementillä_vihreä">
    <p:spTree>
      <p:nvGrpSpPr>
        <p:cNvPr id="1" name=""/>
        <p:cNvGrpSpPr/>
        <p:nvPr/>
      </p:nvGrpSpPr>
      <p:grpSpPr>
        <a:xfrm>
          <a:off x="0" y="0"/>
          <a:ext cx="0" cy="0"/>
          <a:chOff x="0" y="0"/>
          <a:chExt cx="0" cy="0"/>
        </a:xfrm>
      </p:grpSpPr>
      <p:sp>
        <p:nvSpPr>
          <p:cNvPr id="11" name="Rektangel 10"/>
          <p:cNvSpPr/>
          <p:nvPr/>
        </p:nvSpPr>
        <p:spPr>
          <a:xfrm>
            <a:off x="10800523" y="0"/>
            <a:ext cx="139147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p>
        </p:txBody>
      </p:sp>
      <p:pic>
        <p:nvPicPr>
          <p:cNvPr id="12" name="Bildobjekt 5" descr="logon_sipuli2_vit.png"/>
          <p:cNvPicPr>
            <a:picLocks noChangeAspect="1"/>
          </p:cNvPicPr>
          <p:nvPr/>
        </p:nvPicPr>
        <p:blipFill>
          <a:blip r:embed="rId2" cstate="print"/>
          <a:srcRect l="33112" r="34585"/>
          <a:stretch>
            <a:fillRect/>
          </a:stretch>
        </p:blipFill>
        <p:spPr bwMode="auto">
          <a:xfrm>
            <a:off x="10800523" y="3319463"/>
            <a:ext cx="1391477" cy="3422650"/>
          </a:xfrm>
          <a:prstGeom prst="rect">
            <a:avLst/>
          </a:prstGeom>
          <a:noFill/>
          <a:ln w="9525">
            <a:noFill/>
            <a:miter lim="800000"/>
            <a:headEnd/>
            <a:tailEnd/>
          </a:ln>
        </p:spPr>
      </p:pic>
      <p:sp>
        <p:nvSpPr>
          <p:cNvPr id="6" name="Otsikko 6"/>
          <p:cNvSpPr>
            <a:spLocks noGrp="1"/>
          </p:cNvSpPr>
          <p:nvPr userDrawn="1">
            <p:ph type="title"/>
          </p:nvPr>
        </p:nvSpPr>
        <p:spPr>
          <a:xfrm>
            <a:off x="1103446" y="1268760"/>
            <a:ext cx="8832981" cy="648072"/>
          </a:xfrm>
          <a:prstGeom prst="rect">
            <a:avLst/>
          </a:prstGeom>
        </p:spPr>
        <p:txBody>
          <a:bodyPr/>
          <a:lstStyle>
            <a:lvl1pPr>
              <a:defRPr sz="3000" baseline="0">
                <a:solidFill>
                  <a:schemeClr val="tx1"/>
                </a:solidFill>
              </a:defRPr>
            </a:lvl1pPr>
          </a:lstStyle>
          <a:p>
            <a:r>
              <a:rPr lang="fi-FI"/>
              <a:t>Muokkaa perustyyl. napsautt.</a:t>
            </a:r>
            <a:endParaRPr lang="fi-FI" dirty="0"/>
          </a:p>
        </p:txBody>
      </p:sp>
      <p:sp>
        <p:nvSpPr>
          <p:cNvPr id="4" name="Dian numeron paikkamerkki 9"/>
          <p:cNvSpPr>
            <a:spLocks noGrp="1"/>
          </p:cNvSpPr>
          <p:nvPr userDrawn="1">
            <p:ph type="sldNum" sz="quarter" idx="11"/>
          </p:nvPr>
        </p:nvSpPr>
        <p:spPr>
          <a:xfrm>
            <a:off x="10267123" y="6381328"/>
            <a:ext cx="533400" cy="360040"/>
          </a:xfrm>
        </p:spPr>
        <p:txBody>
          <a:bodyPr/>
          <a:lstStyle>
            <a:lvl1pPr>
              <a:defRPr/>
            </a:lvl1pPr>
          </a:lstStyle>
          <a:p>
            <a:pPr>
              <a:defRPr/>
            </a:pPr>
            <a:fld id="{D3C89A02-2183-4EC2-9978-996C81F899C4}" type="slidenum">
              <a:rPr lang="fi-FI"/>
              <a:pPr>
                <a:defRPr/>
              </a:pPr>
              <a:t>‹#›</a:t>
            </a:fld>
            <a:endParaRPr lang="fi-FI" dirty="0"/>
          </a:p>
        </p:txBody>
      </p:sp>
      <p:sp>
        <p:nvSpPr>
          <p:cNvPr id="9" name="Platshållare för sidfot 4"/>
          <p:cNvSpPr>
            <a:spLocks noGrp="1"/>
          </p:cNvSpPr>
          <p:nvPr userDrawn="1">
            <p:ph type="ftr" sz="quarter" idx="14"/>
          </p:nvPr>
        </p:nvSpPr>
        <p:spPr>
          <a:xfrm>
            <a:off x="335361" y="6357939"/>
            <a:ext cx="8477249" cy="365125"/>
          </a:xfrm>
        </p:spPr>
        <p:txBody>
          <a:bodyPr/>
          <a:lstStyle/>
          <a:p>
            <a:endParaRPr lang="fi-FI" dirty="0"/>
          </a:p>
        </p:txBody>
      </p:sp>
      <p:sp>
        <p:nvSpPr>
          <p:cNvPr id="8" name="Tekstin paikkamerkki 16"/>
          <p:cNvSpPr>
            <a:spLocks noGrp="1"/>
          </p:cNvSpPr>
          <p:nvPr>
            <p:ph type="body" sz="quarter" idx="10"/>
          </p:nvPr>
        </p:nvSpPr>
        <p:spPr>
          <a:xfrm>
            <a:off x="1103446" y="2084238"/>
            <a:ext cx="8832981" cy="3937050"/>
          </a:xfrm>
          <a:prstGeom prst="rect">
            <a:avLst/>
          </a:prstGeom>
        </p:spPr>
        <p:txBody>
          <a:bodyPr/>
          <a:lstStyle>
            <a:lvl1pPr>
              <a:buClr>
                <a:schemeClr val="accent6"/>
              </a:buClr>
              <a:buFont typeface="Wingdings" pitchFamily="2" charset="2"/>
              <a:buChar char="§"/>
              <a:defRPr sz="2200" baseline="0">
                <a:solidFill>
                  <a:schemeClr val="tx1"/>
                </a:solidFill>
              </a:defRPr>
            </a:lvl1pPr>
            <a:lvl2pPr>
              <a:buNone/>
              <a:defRPr sz="2200"/>
            </a:lvl2pPr>
          </a:lstStyle>
          <a:p>
            <a:pPr lvl="0"/>
            <a:r>
              <a:rPr lang="fi-FI"/>
              <a:t>Muokkaa tekstin perustyylejä napsauttamalla</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Otsikko ja sisältö elementillä_oranssi">
    <p:spTree>
      <p:nvGrpSpPr>
        <p:cNvPr id="1" name=""/>
        <p:cNvGrpSpPr/>
        <p:nvPr/>
      </p:nvGrpSpPr>
      <p:grpSpPr>
        <a:xfrm>
          <a:off x="0" y="0"/>
          <a:ext cx="0" cy="0"/>
          <a:chOff x="0" y="0"/>
          <a:chExt cx="0" cy="0"/>
        </a:xfrm>
      </p:grpSpPr>
      <p:sp>
        <p:nvSpPr>
          <p:cNvPr id="11" name="Rektangel 10"/>
          <p:cNvSpPr/>
          <p:nvPr/>
        </p:nvSpPr>
        <p:spPr>
          <a:xfrm>
            <a:off x="10800523" y="0"/>
            <a:ext cx="1391477"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p>
        </p:txBody>
      </p:sp>
      <p:pic>
        <p:nvPicPr>
          <p:cNvPr id="12" name="Bildobjekt 5" descr="logon_sipuli2_vit.png"/>
          <p:cNvPicPr>
            <a:picLocks noChangeAspect="1"/>
          </p:cNvPicPr>
          <p:nvPr/>
        </p:nvPicPr>
        <p:blipFill>
          <a:blip r:embed="rId2" cstate="print"/>
          <a:srcRect l="33112" r="34585"/>
          <a:stretch>
            <a:fillRect/>
          </a:stretch>
        </p:blipFill>
        <p:spPr bwMode="auto">
          <a:xfrm>
            <a:off x="10800523" y="3319463"/>
            <a:ext cx="1391477" cy="3422650"/>
          </a:xfrm>
          <a:prstGeom prst="rect">
            <a:avLst/>
          </a:prstGeom>
          <a:noFill/>
          <a:ln w="9525">
            <a:noFill/>
            <a:miter lim="800000"/>
            <a:headEnd/>
            <a:tailEnd/>
          </a:ln>
        </p:spPr>
      </p:pic>
      <p:sp>
        <p:nvSpPr>
          <p:cNvPr id="6" name="Otsikko 6"/>
          <p:cNvSpPr>
            <a:spLocks noGrp="1"/>
          </p:cNvSpPr>
          <p:nvPr userDrawn="1">
            <p:ph type="title"/>
          </p:nvPr>
        </p:nvSpPr>
        <p:spPr>
          <a:xfrm>
            <a:off x="1103446" y="1268760"/>
            <a:ext cx="8832981" cy="648072"/>
          </a:xfrm>
          <a:prstGeom prst="rect">
            <a:avLst/>
          </a:prstGeom>
        </p:spPr>
        <p:txBody>
          <a:bodyPr/>
          <a:lstStyle>
            <a:lvl1pPr>
              <a:defRPr sz="3000" baseline="0">
                <a:solidFill>
                  <a:schemeClr val="tx1"/>
                </a:solidFill>
              </a:defRPr>
            </a:lvl1pPr>
          </a:lstStyle>
          <a:p>
            <a:r>
              <a:rPr lang="fi-FI"/>
              <a:t>Muokkaa perustyyl. napsautt.</a:t>
            </a:r>
            <a:endParaRPr lang="fi-FI" dirty="0"/>
          </a:p>
        </p:txBody>
      </p:sp>
      <p:sp>
        <p:nvSpPr>
          <p:cNvPr id="4" name="Dian numeron paikkamerkki 9"/>
          <p:cNvSpPr>
            <a:spLocks noGrp="1"/>
          </p:cNvSpPr>
          <p:nvPr userDrawn="1">
            <p:ph type="sldNum" sz="quarter" idx="11"/>
          </p:nvPr>
        </p:nvSpPr>
        <p:spPr>
          <a:xfrm>
            <a:off x="10267123" y="6381328"/>
            <a:ext cx="533400" cy="360040"/>
          </a:xfrm>
        </p:spPr>
        <p:txBody>
          <a:bodyPr/>
          <a:lstStyle>
            <a:lvl1pPr>
              <a:defRPr/>
            </a:lvl1pPr>
          </a:lstStyle>
          <a:p>
            <a:pPr>
              <a:defRPr/>
            </a:pPr>
            <a:fld id="{D3C89A02-2183-4EC2-9978-996C81F899C4}" type="slidenum">
              <a:rPr lang="fi-FI"/>
              <a:pPr>
                <a:defRPr/>
              </a:pPr>
              <a:t>‹#›</a:t>
            </a:fld>
            <a:endParaRPr lang="fi-FI" dirty="0"/>
          </a:p>
        </p:txBody>
      </p:sp>
      <p:sp>
        <p:nvSpPr>
          <p:cNvPr id="9" name="Platshållare för sidfot 4"/>
          <p:cNvSpPr>
            <a:spLocks noGrp="1"/>
          </p:cNvSpPr>
          <p:nvPr userDrawn="1">
            <p:ph type="ftr" sz="quarter" idx="14"/>
          </p:nvPr>
        </p:nvSpPr>
        <p:spPr>
          <a:xfrm>
            <a:off x="335361" y="6357939"/>
            <a:ext cx="8477249" cy="365125"/>
          </a:xfrm>
        </p:spPr>
        <p:txBody>
          <a:bodyPr/>
          <a:lstStyle/>
          <a:p>
            <a:endParaRPr lang="fi-FI" dirty="0"/>
          </a:p>
        </p:txBody>
      </p:sp>
      <p:sp>
        <p:nvSpPr>
          <p:cNvPr id="8" name="Tekstin paikkamerkki 16"/>
          <p:cNvSpPr>
            <a:spLocks noGrp="1"/>
          </p:cNvSpPr>
          <p:nvPr>
            <p:ph type="body" sz="quarter" idx="10"/>
          </p:nvPr>
        </p:nvSpPr>
        <p:spPr>
          <a:xfrm>
            <a:off x="1103446" y="2084238"/>
            <a:ext cx="8832981" cy="3937050"/>
          </a:xfrm>
          <a:prstGeom prst="rect">
            <a:avLst/>
          </a:prstGeom>
        </p:spPr>
        <p:txBody>
          <a:bodyPr/>
          <a:lstStyle>
            <a:lvl1pPr>
              <a:buClr>
                <a:schemeClr val="accent6"/>
              </a:buClr>
              <a:buFont typeface="Wingdings" pitchFamily="2" charset="2"/>
              <a:buChar char="§"/>
              <a:defRPr sz="2200" baseline="0">
                <a:solidFill>
                  <a:schemeClr val="tx1"/>
                </a:solidFill>
              </a:defRPr>
            </a:lvl1pPr>
            <a:lvl2pPr>
              <a:buNone/>
              <a:defRPr sz="2200"/>
            </a:lvl2pPr>
          </a:lstStyle>
          <a:p>
            <a:pPr lvl="0"/>
            <a:r>
              <a:rPr lang="fi-FI"/>
              <a:t>Muokkaa tekstin perustyylejä napsauttamalla</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Otsikko ja sisältö elementillä_sininen">
    <p:spTree>
      <p:nvGrpSpPr>
        <p:cNvPr id="1" name=""/>
        <p:cNvGrpSpPr/>
        <p:nvPr/>
      </p:nvGrpSpPr>
      <p:grpSpPr>
        <a:xfrm>
          <a:off x="0" y="0"/>
          <a:ext cx="0" cy="0"/>
          <a:chOff x="0" y="0"/>
          <a:chExt cx="0" cy="0"/>
        </a:xfrm>
      </p:grpSpPr>
      <p:sp>
        <p:nvSpPr>
          <p:cNvPr id="6" name="Otsikko 6"/>
          <p:cNvSpPr>
            <a:spLocks noGrp="1"/>
          </p:cNvSpPr>
          <p:nvPr userDrawn="1">
            <p:ph type="title"/>
          </p:nvPr>
        </p:nvSpPr>
        <p:spPr>
          <a:xfrm>
            <a:off x="1103446" y="1268760"/>
            <a:ext cx="8832981" cy="648072"/>
          </a:xfrm>
          <a:prstGeom prst="rect">
            <a:avLst/>
          </a:prstGeom>
        </p:spPr>
        <p:txBody>
          <a:bodyPr/>
          <a:lstStyle>
            <a:lvl1pPr>
              <a:defRPr sz="3000" baseline="0">
                <a:solidFill>
                  <a:schemeClr val="tx1"/>
                </a:solidFill>
              </a:defRPr>
            </a:lvl1pPr>
          </a:lstStyle>
          <a:p>
            <a:r>
              <a:rPr lang="fi-FI"/>
              <a:t>Muokkaa perustyyl. napsautt.</a:t>
            </a:r>
            <a:endParaRPr lang="fi-FI" dirty="0"/>
          </a:p>
        </p:txBody>
      </p:sp>
      <p:sp>
        <p:nvSpPr>
          <p:cNvPr id="4" name="Dian numeron paikkamerkki 9"/>
          <p:cNvSpPr>
            <a:spLocks noGrp="1"/>
          </p:cNvSpPr>
          <p:nvPr userDrawn="1">
            <p:ph type="sldNum" sz="quarter" idx="11"/>
          </p:nvPr>
        </p:nvSpPr>
        <p:spPr>
          <a:xfrm>
            <a:off x="10320469" y="6381328"/>
            <a:ext cx="533400" cy="360040"/>
          </a:xfrm>
        </p:spPr>
        <p:txBody>
          <a:bodyPr/>
          <a:lstStyle>
            <a:lvl1pPr>
              <a:defRPr/>
            </a:lvl1pPr>
          </a:lstStyle>
          <a:p>
            <a:pPr>
              <a:defRPr/>
            </a:pPr>
            <a:fld id="{D3C89A02-2183-4EC2-9978-996C81F899C4}" type="slidenum">
              <a:rPr lang="fi-FI"/>
              <a:pPr>
                <a:defRPr/>
              </a:pPr>
              <a:t>‹#›</a:t>
            </a:fld>
            <a:endParaRPr lang="fi-FI" dirty="0"/>
          </a:p>
        </p:txBody>
      </p:sp>
      <p:sp>
        <p:nvSpPr>
          <p:cNvPr id="9" name="Platshållare för sidfot 4"/>
          <p:cNvSpPr>
            <a:spLocks noGrp="1"/>
          </p:cNvSpPr>
          <p:nvPr userDrawn="1">
            <p:ph type="ftr" sz="quarter" idx="14"/>
          </p:nvPr>
        </p:nvSpPr>
        <p:spPr>
          <a:xfrm>
            <a:off x="335361" y="6357939"/>
            <a:ext cx="8477249" cy="365125"/>
          </a:xfrm>
        </p:spPr>
        <p:txBody>
          <a:bodyPr/>
          <a:lstStyle/>
          <a:p>
            <a:endParaRPr lang="fi-FI" dirty="0"/>
          </a:p>
        </p:txBody>
      </p:sp>
      <p:pic>
        <p:nvPicPr>
          <p:cNvPr id="8" name="Kuva 7" descr="sipuli_blue_osa.png"/>
          <p:cNvPicPr>
            <a:picLocks noChangeAspect="1"/>
          </p:cNvPicPr>
          <p:nvPr userDrawn="1"/>
        </p:nvPicPr>
        <p:blipFill>
          <a:blip r:embed="rId2" cstate="print"/>
          <a:stretch>
            <a:fillRect/>
          </a:stretch>
        </p:blipFill>
        <p:spPr>
          <a:xfrm>
            <a:off x="10471146" y="3933056"/>
            <a:ext cx="1720855" cy="2924944"/>
          </a:xfrm>
          <a:prstGeom prst="rect">
            <a:avLst/>
          </a:prstGeom>
        </p:spPr>
      </p:pic>
      <p:sp>
        <p:nvSpPr>
          <p:cNvPr id="11" name="Tekstin paikkamerkki 16"/>
          <p:cNvSpPr>
            <a:spLocks noGrp="1"/>
          </p:cNvSpPr>
          <p:nvPr>
            <p:ph type="body" sz="quarter" idx="10"/>
          </p:nvPr>
        </p:nvSpPr>
        <p:spPr>
          <a:xfrm>
            <a:off x="1103446" y="2084238"/>
            <a:ext cx="8832981" cy="3937050"/>
          </a:xfrm>
          <a:prstGeom prst="rect">
            <a:avLst/>
          </a:prstGeom>
        </p:spPr>
        <p:txBody>
          <a:bodyPr/>
          <a:lstStyle>
            <a:lvl1pPr>
              <a:buClr>
                <a:schemeClr val="accent6"/>
              </a:buClr>
              <a:buFont typeface="Wingdings" pitchFamily="2" charset="2"/>
              <a:buChar char="§"/>
              <a:defRPr sz="2200" baseline="0">
                <a:solidFill>
                  <a:schemeClr val="tx1"/>
                </a:solidFill>
              </a:defRPr>
            </a:lvl1pPr>
            <a:lvl2pPr>
              <a:buNone/>
              <a:defRPr sz="2200"/>
            </a:lvl2pPr>
          </a:lstStyle>
          <a:p>
            <a:pPr lvl="0"/>
            <a:r>
              <a:rPr lang="fi-FI"/>
              <a:t>Muokkaa tekstin perustyylejä napsauttamalla</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Otsikko ja sisältö elementillä_vihreä">
    <p:spTree>
      <p:nvGrpSpPr>
        <p:cNvPr id="1" name=""/>
        <p:cNvGrpSpPr/>
        <p:nvPr/>
      </p:nvGrpSpPr>
      <p:grpSpPr>
        <a:xfrm>
          <a:off x="0" y="0"/>
          <a:ext cx="0" cy="0"/>
          <a:chOff x="0" y="0"/>
          <a:chExt cx="0" cy="0"/>
        </a:xfrm>
      </p:grpSpPr>
      <p:sp>
        <p:nvSpPr>
          <p:cNvPr id="6" name="Otsikko 6"/>
          <p:cNvSpPr>
            <a:spLocks noGrp="1"/>
          </p:cNvSpPr>
          <p:nvPr userDrawn="1">
            <p:ph type="title"/>
          </p:nvPr>
        </p:nvSpPr>
        <p:spPr>
          <a:xfrm>
            <a:off x="1103446" y="1268760"/>
            <a:ext cx="8832981" cy="648072"/>
          </a:xfrm>
          <a:prstGeom prst="rect">
            <a:avLst/>
          </a:prstGeom>
        </p:spPr>
        <p:txBody>
          <a:bodyPr/>
          <a:lstStyle>
            <a:lvl1pPr>
              <a:defRPr sz="3000" baseline="0">
                <a:solidFill>
                  <a:schemeClr val="tx1"/>
                </a:solidFill>
              </a:defRPr>
            </a:lvl1pPr>
          </a:lstStyle>
          <a:p>
            <a:r>
              <a:rPr lang="fi-FI"/>
              <a:t>Muokkaa perustyyl. napsautt.</a:t>
            </a:r>
            <a:endParaRPr lang="fi-FI" dirty="0"/>
          </a:p>
        </p:txBody>
      </p:sp>
      <p:sp>
        <p:nvSpPr>
          <p:cNvPr id="4" name="Dian numeron paikkamerkki 9"/>
          <p:cNvSpPr>
            <a:spLocks noGrp="1"/>
          </p:cNvSpPr>
          <p:nvPr userDrawn="1">
            <p:ph type="sldNum" sz="quarter" idx="11"/>
          </p:nvPr>
        </p:nvSpPr>
        <p:spPr>
          <a:xfrm>
            <a:off x="10320469" y="6381328"/>
            <a:ext cx="533400" cy="360040"/>
          </a:xfrm>
        </p:spPr>
        <p:txBody>
          <a:bodyPr/>
          <a:lstStyle>
            <a:lvl1pPr>
              <a:defRPr/>
            </a:lvl1pPr>
          </a:lstStyle>
          <a:p>
            <a:pPr>
              <a:defRPr/>
            </a:pPr>
            <a:fld id="{D3C89A02-2183-4EC2-9978-996C81F899C4}" type="slidenum">
              <a:rPr lang="fi-FI"/>
              <a:pPr>
                <a:defRPr/>
              </a:pPr>
              <a:t>‹#›</a:t>
            </a:fld>
            <a:endParaRPr lang="fi-FI" dirty="0"/>
          </a:p>
        </p:txBody>
      </p:sp>
      <p:sp>
        <p:nvSpPr>
          <p:cNvPr id="9" name="Platshållare för sidfot 4"/>
          <p:cNvSpPr>
            <a:spLocks noGrp="1"/>
          </p:cNvSpPr>
          <p:nvPr userDrawn="1">
            <p:ph type="ftr" sz="quarter" idx="14"/>
          </p:nvPr>
        </p:nvSpPr>
        <p:spPr>
          <a:xfrm>
            <a:off x="335361" y="6357939"/>
            <a:ext cx="8477249" cy="365125"/>
          </a:xfrm>
        </p:spPr>
        <p:txBody>
          <a:bodyPr/>
          <a:lstStyle/>
          <a:p>
            <a:endParaRPr lang="fi-FI" dirty="0"/>
          </a:p>
        </p:txBody>
      </p:sp>
      <p:pic>
        <p:nvPicPr>
          <p:cNvPr id="11" name="Kuva 10" descr="sipuli_green_osa.png"/>
          <p:cNvPicPr>
            <a:picLocks noChangeAspect="1"/>
          </p:cNvPicPr>
          <p:nvPr userDrawn="1"/>
        </p:nvPicPr>
        <p:blipFill>
          <a:blip r:embed="rId2" cstate="print"/>
          <a:stretch>
            <a:fillRect/>
          </a:stretch>
        </p:blipFill>
        <p:spPr>
          <a:xfrm>
            <a:off x="10498008" y="3978714"/>
            <a:ext cx="1693993" cy="2879287"/>
          </a:xfrm>
          <a:prstGeom prst="rect">
            <a:avLst/>
          </a:prstGeom>
        </p:spPr>
      </p:pic>
      <p:sp>
        <p:nvSpPr>
          <p:cNvPr id="8" name="Tekstin paikkamerkki 16"/>
          <p:cNvSpPr>
            <a:spLocks noGrp="1"/>
          </p:cNvSpPr>
          <p:nvPr>
            <p:ph type="body" sz="quarter" idx="10"/>
          </p:nvPr>
        </p:nvSpPr>
        <p:spPr>
          <a:xfrm>
            <a:off x="1103446" y="2084238"/>
            <a:ext cx="8832981" cy="3937050"/>
          </a:xfrm>
          <a:prstGeom prst="rect">
            <a:avLst/>
          </a:prstGeom>
        </p:spPr>
        <p:txBody>
          <a:bodyPr/>
          <a:lstStyle>
            <a:lvl1pPr>
              <a:buClr>
                <a:schemeClr val="accent6"/>
              </a:buClr>
              <a:buFont typeface="Wingdings" pitchFamily="2" charset="2"/>
              <a:buChar char="§"/>
              <a:defRPr sz="2200" baseline="0">
                <a:solidFill>
                  <a:schemeClr val="tx1"/>
                </a:solidFill>
              </a:defRPr>
            </a:lvl1pPr>
            <a:lvl2pPr>
              <a:buNone/>
              <a:defRPr sz="2200"/>
            </a:lvl2pPr>
          </a:lstStyle>
          <a:p>
            <a:pPr lvl="0"/>
            <a:r>
              <a:rPr lang="fi-FI"/>
              <a:t>Muokkaa tekstin perustyylejä napsauttamalla</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Otsikko ja sisältö elementillä_oranssi">
    <p:spTree>
      <p:nvGrpSpPr>
        <p:cNvPr id="1" name=""/>
        <p:cNvGrpSpPr/>
        <p:nvPr/>
      </p:nvGrpSpPr>
      <p:grpSpPr>
        <a:xfrm>
          <a:off x="0" y="0"/>
          <a:ext cx="0" cy="0"/>
          <a:chOff x="0" y="0"/>
          <a:chExt cx="0" cy="0"/>
        </a:xfrm>
      </p:grpSpPr>
      <p:sp>
        <p:nvSpPr>
          <p:cNvPr id="6" name="Otsikko 6"/>
          <p:cNvSpPr>
            <a:spLocks noGrp="1"/>
          </p:cNvSpPr>
          <p:nvPr userDrawn="1">
            <p:ph type="title"/>
          </p:nvPr>
        </p:nvSpPr>
        <p:spPr>
          <a:xfrm>
            <a:off x="1103446" y="1268760"/>
            <a:ext cx="8832981" cy="648072"/>
          </a:xfrm>
          <a:prstGeom prst="rect">
            <a:avLst/>
          </a:prstGeom>
        </p:spPr>
        <p:txBody>
          <a:bodyPr/>
          <a:lstStyle>
            <a:lvl1pPr>
              <a:defRPr sz="3000" baseline="0">
                <a:solidFill>
                  <a:schemeClr val="tx1"/>
                </a:solidFill>
              </a:defRPr>
            </a:lvl1pPr>
          </a:lstStyle>
          <a:p>
            <a:r>
              <a:rPr lang="fi-FI"/>
              <a:t>Muokkaa perustyyl. napsautt.</a:t>
            </a:r>
            <a:endParaRPr lang="fi-FI" dirty="0"/>
          </a:p>
        </p:txBody>
      </p:sp>
      <p:sp>
        <p:nvSpPr>
          <p:cNvPr id="4" name="Dian numeron paikkamerkki 9"/>
          <p:cNvSpPr>
            <a:spLocks noGrp="1"/>
          </p:cNvSpPr>
          <p:nvPr userDrawn="1">
            <p:ph type="sldNum" sz="quarter" idx="11"/>
          </p:nvPr>
        </p:nvSpPr>
        <p:spPr>
          <a:xfrm>
            <a:off x="10320469" y="6381328"/>
            <a:ext cx="533400" cy="360040"/>
          </a:xfrm>
        </p:spPr>
        <p:txBody>
          <a:bodyPr/>
          <a:lstStyle>
            <a:lvl1pPr>
              <a:defRPr/>
            </a:lvl1pPr>
          </a:lstStyle>
          <a:p>
            <a:pPr>
              <a:defRPr/>
            </a:pPr>
            <a:fld id="{D3C89A02-2183-4EC2-9978-996C81F899C4}" type="slidenum">
              <a:rPr lang="fi-FI"/>
              <a:pPr>
                <a:defRPr/>
              </a:pPr>
              <a:t>‹#›</a:t>
            </a:fld>
            <a:endParaRPr lang="fi-FI" dirty="0"/>
          </a:p>
        </p:txBody>
      </p:sp>
      <p:sp>
        <p:nvSpPr>
          <p:cNvPr id="9" name="Platshållare för sidfot 4"/>
          <p:cNvSpPr>
            <a:spLocks noGrp="1"/>
          </p:cNvSpPr>
          <p:nvPr userDrawn="1">
            <p:ph type="ftr" sz="quarter" idx="14"/>
          </p:nvPr>
        </p:nvSpPr>
        <p:spPr>
          <a:xfrm>
            <a:off x="335361" y="6357939"/>
            <a:ext cx="8477249" cy="365125"/>
          </a:xfrm>
        </p:spPr>
        <p:txBody>
          <a:bodyPr/>
          <a:lstStyle/>
          <a:p>
            <a:endParaRPr lang="fi-FI" dirty="0"/>
          </a:p>
        </p:txBody>
      </p:sp>
      <p:pic>
        <p:nvPicPr>
          <p:cNvPr id="8" name="Kuva 7" descr="sipuli_orange_osa.png"/>
          <p:cNvPicPr>
            <a:picLocks noChangeAspect="1"/>
          </p:cNvPicPr>
          <p:nvPr userDrawn="1"/>
        </p:nvPicPr>
        <p:blipFill>
          <a:blip r:embed="rId2" cstate="print"/>
          <a:stretch>
            <a:fillRect/>
          </a:stretch>
        </p:blipFill>
        <p:spPr>
          <a:xfrm>
            <a:off x="10480355" y="3948708"/>
            <a:ext cx="1711645" cy="2909290"/>
          </a:xfrm>
          <a:prstGeom prst="rect">
            <a:avLst/>
          </a:prstGeom>
        </p:spPr>
      </p:pic>
      <p:sp>
        <p:nvSpPr>
          <p:cNvPr id="10" name="Tekstin paikkamerkki 16"/>
          <p:cNvSpPr>
            <a:spLocks noGrp="1"/>
          </p:cNvSpPr>
          <p:nvPr>
            <p:ph type="body" sz="quarter" idx="10"/>
          </p:nvPr>
        </p:nvSpPr>
        <p:spPr>
          <a:xfrm>
            <a:off x="1103446" y="2084238"/>
            <a:ext cx="8832981" cy="3937050"/>
          </a:xfrm>
          <a:prstGeom prst="rect">
            <a:avLst/>
          </a:prstGeom>
        </p:spPr>
        <p:txBody>
          <a:bodyPr/>
          <a:lstStyle>
            <a:lvl1pPr>
              <a:buClr>
                <a:schemeClr val="accent6"/>
              </a:buClr>
              <a:buFont typeface="Wingdings" pitchFamily="2" charset="2"/>
              <a:buChar char="§"/>
              <a:defRPr sz="2200" baseline="0">
                <a:solidFill>
                  <a:schemeClr val="tx1"/>
                </a:solidFill>
              </a:defRPr>
            </a:lvl1pPr>
            <a:lvl2pPr>
              <a:buNone/>
              <a:defRPr sz="2200"/>
            </a:lvl2pPr>
          </a:lstStyle>
          <a:p>
            <a:pPr lvl="0"/>
            <a:r>
              <a:rPr lang="fi-FI"/>
              <a:t>Muokkaa tekstin perustyylejä napsauttamalla</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Otsikko ja sisältö kuvalla">
    <p:spTree>
      <p:nvGrpSpPr>
        <p:cNvPr id="1" name=""/>
        <p:cNvGrpSpPr/>
        <p:nvPr/>
      </p:nvGrpSpPr>
      <p:grpSpPr>
        <a:xfrm>
          <a:off x="0" y="0"/>
          <a:ext cx="0" cy="0"/>
          <a:chOff x="0" y="0"/>
          <a:chExt cx="0" cy="0"/>
        </a:xfrm>
      </p:grpSpPr>
      <p:sp>
        <p:nvSpPr>
          <p:cNvPr id="6" name="Otsikko 6"/>
          <p:cNvSpPr>
            <a:spLocks noGrp="1"/>
          </p:cNvSpPr>
          <p:nvPr userDrawn="1">
            <p:ph type="title"/>
          </p:nvPr>
        </p:nvSpPr>
        <p:spPr>
          <a:xfrm>
            <a:off x="1103445" y="1268760"/>
            <a:ext cx="7872875" cy="648072"/>
          </a:xfrm>
          <a:prstGeom prst="rect">
            <a:avLst/>
          </a:prstGeom>
        </p:spPr>
        <p:txBody>
          <a:bodyPr/>
          <a:lstStyle>
            <a:lvl1pPr>
              <a:defRPr sz="3000" baseline="0">
                <a:solidFill>
                  <a:schemeClr val="tx1"/>
                </a:solidFill>
              </a:defRPr>
            </a:lvl1pPr>
          </a:lstStyle>
          <a:p>
            <a:r>
              <a:rPr lang="fi-FI"/>
              <a:t>Muokkaa perustyyl. napsautt.</a:t>
            </a:r>
            <a:endParaRPr lang="fi-FI" dirty="0"/>
          </a:p>
        </p:txBody>
      </p:sp>
      <p:sp>
        <p:nvSpPr>
          <p:cNvPr id="4" name="Dian numeron paikkamerkki 9"/>
          <p:cNvSpPr>
            <a:spLocks noGrp="1"/>
          </p:cNvSpPr>
          <p:nvPr userDrawn="1">
            <p:ph type="sldNum" sz="quarter" idx="11"/>
          </p:nvPr>
        </p:nvSpPr>
        <p:spPr/>
        <p:txBody>
          <a:bodyPr/>
          <a:lstStyle>
            <a:lvl1pPr>
              <a:defRPr/>
            </a:lvl1pPr>
          </a:lstStyle>
          <a:p>
            <a:pPr>
              <a:defRPr/>
            </a:pPr>
            <a:fld id="{D3C89A02-2183-4EC2-9978-996C81F899C4}" type="slidenum">
              <a:rPr lang="fi-FI"/>
              <a:pPr>
                <a:defRPr/>
              </a:pPr>
              <a:t>‹#›</a:t>
            </a:fld>
            <a:endParaRPr lang="fi-FI" dirty="0"/>
          </a:p>
        </p:txBody>
      </p:sp>
      <p:sp>
        <p:nvSpPr>
          <p:cNvPr id="9" name="Platshållare för sidfot 4"/>
          <p:cNvSpPr>
            <a:spLocks noGrp="1"/>
          </p:cNvSpPr>
          <p:nvPr userDrawn="1">
            <p:ph type="ftr" sz="quarter" idx="14"/>
          </p:nvPr>
        </p:nvSpPr>
        <p:spPr>
          <a:xfrm>
            <a:off x="335361" y="6357939"/>
            <a:ext cx="8477249" cy="365125"/>
          </a:xfrm>
        </p:spPr>
        <p:txBody>
          <a:bodyPr/>
          <a:lstStyle/>
          <a:p>
            <a:endParaRPr lang="fi-FI" dirty="0"/>
          </a:p>
        </p:txBody>
      </p:sp>
      <p:sp>
        <p:nvSpPr>
          <p:cNvPr id="11" name="Platshållare för bild 2"/>
          <p:cNvSpPr>
            <a:spLocks noGrp="1"/>
          </p:cNvSpPr>
          <p:nvPr>
            <p:ph type="pic" idx="1"/>
          </p:nvPr>
        </p:nvSpPr>
        <p:spPr>
          <a:xfrm>
            <a:off x="9409045" y="0"/>
            <a:ext cx="2735627" cy="6858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endParaRPr lang="fi-FI" dirty="0"/>
          </a:p>
        </p:txBody>
      </p:sp>
      <p:sp>
        <p:nvSpPr>
          <p:cNvPr id="8" name="Tekstin paikkamerkki 16"/>
          <p:cNvSpPr>
            <a:spLocks noGrp="1"/>
          </p:cNvSpPr>
          <p:nvPr>
            <p:ph type="body" sz="quarter" idx="10"/>
          </p:nvPr>
        </p:nvSpPr>
        <p:spPr>
          <a:xfrm>
            <a:off x="1103445" y="2084238"/>
            <a:ext cx="7872875" cy="3937050"/>
          </a:xfrm>
          <a:prstGeom prst="rect">
            <a:avLst/>
          </a:prstGeom>
        </p:spPr>
        <p:txBody>
          <a:bodyPr/>
          <a:lstStyle>
            <a:lvl1pPr>
              <a:buClr>
                <a:schemeClr val="accent6"/>
              </a:buClr>
              <a:buFont typeface="Wingdings" pitchFamily="2" charset="2"/>
              <a:buChar char="§"/>
              <a:defRPr sz="2200" baseline="0">
                <a:solidFill>
                  <a:schemeClr val="tx1"/>
                </a:solidFill>
              </a:defRPr>
            </a:lvl1pPr>
            <a:lvl2pPr>
              <a:buNone/>
              <a:defRPr sz="2200"/>
            </a:lvl2pPr>
          </a:lstStyle>
          <a:p>
            <a:pPr lvl="0"/>
            <a:r>
              <a:rPr lang="fi-FI"/>
              <a:t>Muokkaa tekstin perustyylejä napsauttamalla</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4_Otsikko ja kuva">
    <p:spTree>
      <p:nvGrpSpPr>
        <p:cNvPr id="1" name=""/>
        <p:cNvGrpSpPr/>
        <p:nvPr/>
      </p:nvGrpSpPr>
      <p:grpSpPr>
        <a:xfrm>
          <a:off x="0" y="0"/>
          <a:ext cx="0" cy="0"/>
          <a:chOff x="0" y="0"/>
          <a:chExt cx="0" cy="0"/>
        </a:xfrm>
      </p:grpSpPr>
      <p:sp>
        <p:nvSpPr>
          <p:cNvPr id="2" name="Rubrik 1"/>
          <p:cNvSpPr>
            <a:spLocks noGrp="1"/>
          </p:cNvSpPr>
          <p:nvPr>
            <p:ph type="title"/>
          </p:nvPr>
        </p:nvSpPr>
        <p:spPr>
          <a:xfrm>
            <a:off x="1295467" y="4947046"/>
            <a:ext cx="8640960" cy="498178"/>
          </a:xfrm>
          <a:prstGeom prst="rect">
            <a:avLst/>
          </a:prstGeom>
        </p:spPr>
        <p:txBody>
          <a:bodyPr anchor="b"/>
          <a:lstStyle>
            <a:lvl1pPr algn="l">
              <a:defRPr sz="2200" b="0">
                <a:solidFill>
                  <a:schemeClr val="tx1"/>
                </a:solidFill>
              </a:defRPr>
            </a:lvl1pPr>
          </a:lstStyle>
          <a:p>
            <a:r>
              <a:rPr lang="fi-FI"/>
              <a:t>Muokkaa perustyyl. napsautt.</a:t>
            </a:r>
            <a:endParaRPr lang="fi-FI" dirty="0"/>
          </a:p>
        </p:txBody>
      </p:sp>
      <p:sp>
        <p:nvSpPr>
          <p:cNvPr id="3" name="Platshållare för bild 2"/>
          <p:cNvSpPr>
            <a:spLocks noGrp="1"/>
          </p:cNvSpPr>
          <p:nvPr>
            <p:ph type="pic" idx="1"/>
          </p:nvPr>
        </p:nvSpPr>
        <p:spPr>
          <a:xfrm>
            <a:off x="1295467" y="1268760"/>
            <a:ext cx="8640960" cy="36004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sp>
        <p:nvSpPr>
          <p:cNvPr id="4" name="Platshållare för text 3"/>
          <p:cNvSpPr>
            <a:spLocks noGrp="1"/>
          </p:cNvSpPr>
          <p:nvPr>
            <p:ph type="body" sz="half" idx="2"/>
          </p:nvPr>
        </p:nvSpPr>
        <p:spPr>
          <a:xfrm>
            <a:off x="1295467" y="5511354"/>
            <a:ext cx="8640960" cy="509934"/>
          </a:xfrm>
          <a:prstGeom prst="rect">
            <a:avLst/>
          </a:prstGeo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6" name="Platshållare för sidfot 5"/>
          <p:cNvSpPr>
            <a:spLocks noGrp="1"/>
          </p:cNvSpPr>
          <p:nvPr>
            <p:ph type="ftr" sz="quarter" idx="11"/>
          </p:nvPr>
        </p:nvSpPr>
        <p:spPr/>
        <p:txBody>
          <a:bodyPr/>
          <a:lstStyle/>
          <a:p>
            <a:endParaRPr lang="fi-FI"/>
          </a:p>
        </p:txBody>
      </p:sp>
      <p:sp>
        <p:nvSpPr>
          <p:cNvPr id="7" name="Platshållare för bildnummer 6"/>
          <p:cNvSpPr>
            <a:spLocks noGrp="1"/>
          </p:cNvSpPr>
          <p:nvPr>
            <p:ph type="sldNum" sz="quarter" idx="12"/>
          </p:nvPr>
        </p:nvSpPr>
        <p:spPr>
          <a:xfrm>
            <a:off x="10320469" y="6381328"/>
            <a:ext cx="533400" cy="360040"/>
          </a:xfrm>
        </p:spPr>
        <p:txBody>
          <a:bodyPr/>
          <a:lstStyle/>
          <a:p>
            <a:fld id="{4644F606-9E59-44A4-9C1B-318877967A10}" type="slidenum">
              <a:rPr lang="fi-FI" smtClean="0"/>
              <a:pPr/>
              <a:t>‹#›</a:t>
            </a:fld>
            <a:endParaRPr lang="fi-FI"/>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 kuva">
    <p:spTree>
      <p:nvGrpSpPr>
        <p:cNvPr id="1" name=""/>
        <p:cNvGrpSpPr/>
        <p:nvPr/>
      </p:nvGrpSpPr>
      <p:grpSpPr>
        <a:xfrm>
          <a:off x="0" y="0"/>
          <a:ext cx="0" cy="0"/>
          <a:chOff x="0" y="0"/>
          <a:chExt cx="0" cy="0"/>
        </a:xfrm>
      </p:grpSpPr>
      <p:sp>
        <p:nvSpPr>
          <p:cNvPr id="3" name="Platshållare för bild 2"/>
          <p:cNvSpPr>
            <a:spLocks noGrp="1"/>
          </p:cNvSpPr>
          <p:nvPr>
            <p:ph type="pic" idx="1"/>
          </p:nvPr>
        </p:nvSpPr>
        <p:spPr>
          <a:xfrm>
            <a:off x="335360" y="260648"/>
            <a:ext cx="11521280" cy="532859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sp>
        <p:nvSpPr>
          <p:cNvPr id="4" name="Platshållare för text 3"/>
          <p:cNvSpPr>
            <a:spLocks noGrp="1"/>
          </p:cNvSpPr>
          <p:nvPr>
            <p:ph type="body" sz="half" idx="2"/>
          </p:nvPr>
        </p:nvSpPr>
        <p:spPr>
          <a:xfrm>
            <a:off x="335360" y="5661248"/>
            <a:ext cx="11521280" cy="509934"/>
          </a:xfrm>
          <a:prstGeom prst="rect">
            <a:avLst/>
          </a:prstGeo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6" name="Platshållare för sidfot 5"/>
          <p:cNvSpPr>
            <a:spLocks noGrp="1"/>
          </p:cNvSpPr>
          <p:nvPr>
            <p:ph type="ftr" sz="quarter" idx="11"/>
          </p:nvPr>
        </p:nvSpPr>
        <p:spPr/>
        <p:txBody>
          <a:bodyPr/>
          <a:lstStyle/>
          <a:p>
            <a:endParaRPr lang="fi-FI" dirty="0"/>
          </a:p>
        </p:txBody>
      </p:sp>
      <p:sp>
        <p:nvSpPr>
          <p:cNvPr id="7" name="Platshållare för bildnummer 6"/>
          <p:cNvSpPr>
            <a:spLocks noGrp="1"/>
          </p:cNvSpPr>
          <p:nvPr>
            <p:ph type="sldNum" sz="quarter" idx="12"/>
          </p:nvPr>
        </p:nvSpPr>
        <p:spPr>
          <a:xfrm>
            <a:off x="10320469" y="6381328"/>
            <a:ext cx="533400" cy="360040"/>
          </a:xfrm>
        </p:spPr>
        <p:txBody>
          <a:bodyPr/>
          <a:lstStyle/>
          <a:p>
            <a:fld id="{4644F606-9E59-44A4-9C1B-318877967A10}" type="slidenum">
              <a:rPr lang="fi-FI" smtClean="0"/>
              <a:pPr/>
              <a:t>‹#›</a:t>
            </a:fld>
            <a:endParaRPr lang="fi-FI"/>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5_ otsikko ja sisältölokero">
    <p:spTree>
      <p:nvGrpSpPr>
        <p:cNvPr id="1" name=""/>
        <p:cNvGrpSpPr/>
        <p:nvPr/>
      </p:nvGrpSpPr>
      <p:grpSpPr>
        <a:xfrm>
          <a:off x="0" y="0"/>
          <a:ext cx="0" cy="0"/>
          <a:chOff x="0" y="0"/>
          <a:chExt cx="0" cy="0"/>
        </a:xfrm>
      </p:grpSpPr>
      <p:sp>
        <p:nvSpPr>
          <p:cNvPr id="2" name="Rubrik 1"/>
          <p:cNvSpPr>
            <a:spLocks noGrp="1"/>
          </p:cNvSpPr>
          <p:nvPr>
            <p:ph type="title"/>
          </p:nvPr>
        </p:nvSpPr>
        <p:spPr>
          <a:xfrm>
            <a:off x="335360" y="1268760"/>
            <a:ext cx="11137237" cy="1143000"/>
          </a:xfrm>
          <a:prstGeom prst="rect">
            <a:avLst/>
          </a:prstGeom>
        </p:spPr>
        <p:txBody>
          <a:bodyPr/>
          <a:lstStyle>
            <a:lvl1pPr>
              <a:defRPr sz="3000">
                <a:solidFill>
                  <a:schemeClr val="tx1"/>
                </a:solidFill>
              </a:defRPr>
            </a:lvl1pPr>
          </a:lstStyle>
          <a:p>
            <a:r>
              <a:rPr lang="fi-FI"/>
              <a:t>Muokkaa perustyyl. napsautt.</a:t>
            </a:r>
            <a:endParaRPr lang="fi-FI" dirty="0"/>
          </a:p>
        </p:txBody>
      </p:sp>
      <p:sp>
        <p:nvSpPr>
          <p:cNvPr id="3" name="Platshållare för innehåll 2"/>
          <p:cNvSpPr>
            <a:spLocks noGrp="1"/>
          </p:cNvSpPr>
          <p:nvPr>
            <p:ph idx="1"/>
          </p:nvPr>
        </p:nvSpPr>
        <p:spPr>
          <a:xfrm>
            <a:off x="335360" y="2564904"/>
            <a:ext cx="11164821" cy="3268960"/>
          </a:xfrm>
          <a:prstGeom prst="rect">
            <a:avLst/>
          </a:prstGeom>
        </p:spPr>
        <p:txBody>
          <a:bodyPr/>
          <a:lstStyle>
            <a:lvl1pPr>
              <a:buClr>
                <a:schemeClr val="accent6"/>
              </a:buClr>
              <a:defRPr sz="2200"/>
            </a:lvl1pPr>
            <a:lvl2pPr>
              <a:defRPr sz="2200"/>
            </a:lvl2pPr>
            <a:lvl3pPr>
              <a:buClr>
                <a:schemeClr val="accent6"/>
              </a:buClr>
              <a:defRPr sz="1800"/>
            </a:lvl3pPr>
            <a:lvl4pPr>
              <a:defRPr sz="1800"/>
            </a:lvl4pPr>
            <a:lvl5pPr>
              <a:buClr>
                <a:schemeClr val="accent6"/>
              </a:buClr>
              <a:defRPr/>
            </a:lvl5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5" name="Platshållare för sidfot 4"/>
          <p:cNvSpPr>
            <a:spLocks noGrp="1"/>
          </p:cNvSpPr>
          <p:nvPr>
            <p:ph type="ftr" sz="quarter" idx="11"/>
          </p:nvPr>
        </p:nvSpPr>
        <p:spPr>
          <a:xfrm>
            <a:off x="335361" y="6357939"/>
            <a:ext cx="8477249" cy="365125"/>
          </a:xfrm>
        </p:spPr>
        <p:txBody>
          <a:bodyPr/>
          <a:lstStyle/>
          <a:p>
            <a:endParaRPr lang="fi-FI" dirty="0"/>
          </a:p>
        </p:txBody>
      </p:sp>
      <p:sp>
        <p:nvSpPr>
          <p:cNvPr id="6" name="Platshållare för bildnummer 5"/>
          <p:cNvSpPr>
            <a:spLocks noGrp="1"/>
          </p:cNvSpPr>
          <p:nvPr>
            <p:ph type="sldNum" sz="quarter" idx="12"/>
          </p:nvPr>
        </p:nvSpPr>
        <p:spPr>
          <a:xfrm>
            <a:off x="10363133" y="6381328"/>
            <a:ext cx="533400" cy="360040"/>
          </a:xfrm>
        </p:spPr>
        <p:txBody>
          <a:bodyPr/>
          <a:lstStyle/>
          <a:p>
            <a:fld id="{4644F606-9E59-44A4-9C1B-318877967A10}" type="slidenum">
              <a:rPr lang="fi-FI" smtClean="0"/>
              <a:pPr/>
              <a:t>‹#›</a:t>
            </a:fld>
            <a:endParaRPr lang="fi-FI"/>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5_ Otsikko ja kaksi sisältölokeroa">
    <p:spTree>
      <p:nvGrpSpPr>
        <p:cNvPr id="1" name=""/>
        <p:cNvGrpSpPr/>
        <p:nvPr/>
      </p:nvGrpSpPr>
      <p:grpSpPr>
        <a:xfrm>
          <a:off x="0" y="0"/>
          <a:ext cx="0" cy="0"/>
          <a:chOff x="0" y="0"/>
          <a:chExt cx="0" cy="0"/>
        </a:xfrm>
      </p:grpSpPr>
      <p:sp>
        <p:nvSpPr>
          <p:cNvPr id="2" name="Rubrik 1"/>
          <p:cNvSpPr>
            <a:spLocks noGrp="1"/>
          </p:cNvSpPr>
          <p:nvPr>
            <p:ph type="title"/>
          </p:nvPr>
        </p:nvSpPr>
        <p:spPr>
          <a:xfrm>
            <a:off x="335360" y="980728"/>
            <a:ext cx="11425269" cy="1008112"/>
          </a:xfrm>
          <a:prstGeom prst="rect">
            <a:avLst/>
          </a:prstGeom>
        </p:spPr>
        <p:txBody>
          <a:bodyPr/>
          <a:lstStyle>
            <a:lvl1pPr>
              <a:defRPr sz="3000">
                <a:solidFill>
                  <a:schemeClr val="tx1"/>
                </a:solidFill>
              </a:defRPr>
            </a:lvl1pPr>
          </a:lstStyle>
          <a:p>
            <a:r>
              <a:rPr lang="fi-FI"/>
              <a:t>Muokkaa perustyyl. napsautt.</a:t>
            </a:r>
            <a:endParaRPr lang="fi-FI" dirty="0"/>
          </a:p>
        </p:txBody>
      </p:sp>
      <p:sp>
        <p:nvSpPr>
          <p:cNvPr id="3" name="Platshållare för innehåll 2"/>
          <p:cNvSpPr>
            <a:spLocks noGrp="1"/>
          </p:cNvSpPr>
          <p:nvPr>
            <p:ph sz="half" idx="1"/>
          </p:nvPr>
        </p:nvSpPr>
        <p:spPr>
          <a:xfrm>
            <a:off x="335360" y="1988841"/>
            <a:ext cx="5672832" cy="4320480"/>
          </a:xfrm>
          <a:prstGeom prst="rect">
            <a:avLst/>
          </a:prstGeom>
        </p:spPr>
        <p:txBody>
          <a:bodyPr/>
          <a:lstStyle>
            <a:lvl1pPr>
              <a:buClr>
                <a:schemeClr val="accent6"/>
              </a:buClr>
              <a:buFont typeface="Wingdings" pitchFamily="2" charset="2"/>
              <a:buChar char="§"/>
              <a:defRPr sz="2200"/>
            </a:lvl1pPr>
            <a:lvl2pPr>
              <a:defRPr sz="2200"/>
            </a:lvl2pPr>
            <a:lvl3pPr>
              <a:buClr>
                <a:schemeClr val="accent6"/>
              </a:buClr>
              <a:defRPr sz="1800"/>
            </a:lvl3pPr>
            <a:lvl4pPr>
              <a:defRPr sz="1800"/>
            </a:lvl4pPr>
            <a:lvl5pPr>
              <a:defRPr sz="18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4" name="Platshållare för innehåll 3"/>
          <p:cNvSpPr>
            <a:spLocks noGrp="1"/>
          </p:cNvSpPr>
          <p:nvPr>
            <p:ph sz="half" idx="2"/>
          </p:nvPr>
        </p:nvSpPr>
        <p:spPr>
          <a:xfrm>
            <a:off x="6096000" y="1988841"/>
            <a:ext cx="5664629" cy="4320480"/>
          </a:xfrm>
          <a:prstGeom prst="rect">
            <a:avLst/>
          </a:prstGeom>
        </p:spPr>
        <p:txBody>
          <a:bodyPr/>
          <a:lstStyle>
            <a:lvl1pPr>
              <a:buClr>
                <a:schemeClr val="accent6"/>
              </a:buClr>
              <a:defRPr sz="2200"/>
            </a:lvl1pPr>
            <a:lvl2pPr>
              <a:defRPr sz="2200"/>
            </a:lvl2pPr>
            <a:lvl3pPr>
              <a:buClr>
                <a:schemeClr val="accent6"/>
              </a:buClr>
              <a:defRPr sz="1800"/>
            </a:lvl3pPr>
            <a:lvl4pPr>
              <a:defRPr sz="1800"/>
            </a:lvl4pPr>
            <a:lvl5pPr>
              <a:defRPr sz="18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sv-SE" dirty="0"/>
          </a:p>
        </p:txBody>
      </p:sp>
      <p:sp>
        <p:nvSpPr>
          <p:cNvPr id="6" name="Platshållare för sidfot 5"/>
          <p:cNvSpPr>
            <a:spLocks noGrp="1"/>
          </p:cNvSpPr>
          <p:nvPr>
            <p:ph type="ftr" sz="quarter" idx="11"/>
          </p:nvPr>
        </p:nvSpPr>
        <p:spPr/>
        <p:txBody>
          <a:bodyPr/>
          <a:lstStyle/>
          <a:p>
            <a:endParaRPr lang="fi-FI"/>
          </a:p>
        </p:txBody>
      </p:sp>
      <p:sp>
        <p:nvSpPr>
          <p:cNvPr id="7" name="Platshållare för bildnummer 6"/>
          <p:cNvSpPr>
            <a:spLocks noGrp="1"/>
          </p:cNvSpPr>
          <p:nvPr>
            <p:ph type="sldNum" sz="quarter" idx="12"/>
          </p:nvPr>
        </p:nvSpPr>
        <p:spPr>
          <a:xfrm>
            <a:off x="10363133" y="6381328"/>
            <a:ext cx="533400" cy="360040"/>
          </a:xfrm>
        </p:spPr>
        <p:txBody>
          <a:bodyPr/>
          <a:lstStyle/>
          <a:p>
            <a:fld id="{4644F606-9E59-44A4-9C1B-318877967A10}" type="slidenum">
              <a:rPr lang="fi-FI" smtClean="0"/>
              <a:pPr/>
              <a:t>‹#›</a:t>
            </a:fld>
            <a:endParaRPr lang="fi-FI"/>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loitusdia_vihreä">
    <p:spTree>
      <p:nvGrpSpPr>
        <p:cNvPr id="1" name=""/>
        <p:cNvGrpSpPr/>
        <p:nvPr/>
      </p:nvGrpSpPr>
      <p:grpSpPr>
        <a:xfrm>
          <a:off x="0" y="0"/>
          <a:ext cx="0" cy="0"/>
          <a:chOff x="0" y="0"/>
          <a:chExt cx="0" cy="0"/>
        </a:xfrm>
      </p:grpSpPr>
      <p:sp>
        <p:nvSpPr>
          <p:cNvPr id="10" name="Rektangel 9"/>
          <p:cNvSpPr/>
          <p:nvPr userDrawn="1"/>
        </p:nvSpPr>
        <p:spPr>
          <a:xfrm>
            <a:off x="0" y="981075"/>
            <a:ext cx="12192000" cy="58769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p>
        </p:txBody>
      </p:sp>
      <p:pic>
        <p:nvPicPr>
          <p:cNvPr id="11" name="Bildobjekt 9" descr="logon_sipuli2_vit.png"/>
          <p:cNvPicPr>
            <a:picLocks noChangeAspect="1"/>
          </p:cNvPicPr>
          <p:nvPr userDrawn="1"/>
        </p:nvPicPr>
        <p:blipFill>
          <a:blip r:embed="rId2" cstate="print"/>
          <a:srcRect l="504" r="57983"/>
          <a:stretch>
            <a:fillRect/>
          </a:stretch>
        </p:blipFill>
        <p:spPr bwMode="auto">
          <a:xfrm>
            <a:off x="9723624" y="1556792"/>
            <a:ext cx="2468376" cy="4727352"/>
          </a:xfrm>
          <a:prstGeom prst="rect">
            <a:avLst/>
          </a:prstGeom>
          <a:noFill/>
          <a:ln w="9525">
            <a:noFill/>
            <a:miter lim="800000"/>
            <a:headEnd/>
            <a:tailEnd/>
          </a:ln>
        </p:spPr>
      </p:pic>
      <p:sp>
        <p:nvSpPr>
          <p:cNvPr id="6" name="Otsikko 6"/>
          <p:cNvSpPr>
            <a:spLocks noGrp="1"/>
          </p:cNvSpPr>
          <p:nvPr>
            <p:ph type="title"/>
          </p:nvPr>
        </p:nvSpPr>
        <p:spPr>
          <a:xfrm>
            <a:off x="911424" y="2924944"/>
            <a:ext cx="8064896" cy="1584176"/>
          </a:xfrm>
          <a:prstGeom prst="rect">
            <a:avLst/>
          </a:prstGeom>
        </p:spPr>
        <p:txBody>
          <a:bodyPr/>
          <a:lstStyle>
            <a:lvl1pPr algn="ctr">
              <a:defRPr sz="3600" baseline="0">
                <a:solidFill>
                  <a:schemeClr val="bg1"/>
                </a:solidFill>
              </a:defRPr>
            </a:lvl1pPr>
          </a:lstStyle>
          <a:p>
            <a:r>
              <a:rPr lang="fi-FI"/>
              <a:t>Muokkaa perustyyl. napsautt.</a:t>
            </a:r>
            <a:endParaRPr lang="fi-FI" dirty="0"/>
          </a:p>
        </p:txBody>
      </p:sp>
      <p:sp>
        <p:nvSpPr>
          <p:cNvPr id="7" name="Tekstin paikkamerkki 16"/>
          <p:cNvSpPr>
            <a:spLocks noGrp="1"/>
          </p:cNvSpPr>
          <p:nvPr>
            <p:ph type="body" sz="quarter" idx="10"/>
          </p:nvPr>
        </p:nvSpPr>
        <p:spPr>
          <a:xfrm>
            <a:off x="911424" y="4509120"/>
            <a:ext cx="8064896" cy="1584176"/>
          </a:xfrm>
          <a:prstGeom prst="rect">
            <a:avLst/>
          </a:prstGeom>
        </p:spPr>
        <p:txBody>
          <a:bodyPr/>
          <a:lstStyle>
            <a:lvl1pPr algn="ctr">
              <a:buClr>
                <a:schemeClr val="accent6"/>
              </a:buClr>
              <a:buFont typeface="Wingdings" pitchFamily="2" charset="2"/>
              <a:buNone/>
              <a:defRPr sz="2400" baseline="0">
                <a:solidFill>
                  <a:schemeClr val="bg1"/>
                </a:solidFill>
              </a:defRPr>
            </a:lvl1pPr>
          </a:lstStyle>
          <a:p>
            <a:pPr lvl="0"/>
            <a:r>
              <a:rPr lang="fi-FI"/>
              <a:t>Muokkaa tekstin perustyylejä napsauttamalla</a:t>
            </a:r>
          </a:p>
        </p:txBody>
      </p:sp>
      <p:sp>
        <p:nvSpPr>
          <p:cNvPr id="12" name="Platshållare för datum 3"/>
          <p:cNvSpPr>
            <a:spLocks noGrp="1"/>
          </p:cNvSpPr>
          <p:nvPr>
            <p:ph type="dt" sz="half" idx="13"/>
          </p:nvPr>
        </p:nvSpPr>
        <p:spPr>
          <a:xfrm>
            <a:off x="4271797" y="6381328"/>
            <a:ext cx="1248139" cy="360040"/>
          </a:xfrm>
        </p:spPr>
        <p:txBody>
          <a:bodyPr/>
          <a:lstStyle>
            <a:lvl1pPr algn="ctr">
              <a:defRPr>
                <a:solidFill>
                  <a:schemeClr val="bg1"/>
                </a:solidFill>
              </a:defRPr>
            </a:lvl1pPr>
          </a:lstStyle>
          <a:p>
            <a:fld id="{95B96160-477E-4C56-93A9-AFEB34CADFEE}" type="datetime1">
              <a:rPr lang="fi-FI" smtClean="0"/>
              <a:pPr/>
              <a:t>20.8.2026</a:t>
            </a:fld>
            <a:endParaRPr lang="fi-FI" dirty="0"/>
          </a:p>
        </p:txBody>
      </p:sp>
      <p:sp>
        <p:nvSpPr>
          <p:cNvPr id="13" name="Platshållare för sidfot 4"/>
          <p:cNvSpPr>
            <a:spLocks noGrp="1"/>
          </p:cNvSpPr>
          <p:nvPr>
            <p:ph type="ftr" sz="quarter" idx="14"/>
          </p:nvPr>
        </p:nvSpPr>
        <p:spPr>
          <a:xfrm>
            <a:off x="911424" y="6093296"/>
            <a:ext cx="8064896" cy="288032"/>
          </a:xfrm>
        </p:spPr>
        <p:txBody>
          <a:bodyPr/>
          <a:lstStyle>
            <a:lvl1pPr algn="ctr">
              <a:defRPr>
                <a:solidFill>
                  <a:schemeClr val="bg1"/>
                </a:solidFill>
              </a:defRPr>
            </a:lvl1pPr>
          </a:lstStyle>
          <a:p>
            <a:endParaRPr lang="fi-FI"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5_ Otsikot ja kaksi sisältölokeroa">
    <p:spTree>
      <p:nvGrpSpPr>
        <p:cNvPr id="1" name=""/>
        <p:cNvGrpSpPr/>
        <p:nvPr/>
      </p:nvGrpSpPr>
      <p:grpSpPr>
        <a:xfrm>
          <a:off x="0" y="0"/>
          <a:ext cx="0" cy="0"/>
          <a:chOff x="0" y="0"/>
          <a:chExt cx="0" cy="0"/>
        </a:xfrm>
      </p:grpSpPr>
      <p:sp>
        <p:nvSpPr>
          <p:cNvPr id="2" name="Rubrik 1"/>
          <p:cNvSpPr>
            <a:spLocks noGrp="1"/>
          </p:cNvSpPr>
          <p:nvPr>
            <p:ph type="title"/>
          </p:nvPr>
        </p:nvSpPr>
        <p:spPr>
          <a:xfrm>
            <a:off x="335360" y="1196752"/>
            <a:ext cx="11521280" cy="576064"/>
          </a:xfrm>
          <a:prstGeom prst="rect">
            <a:avLst/>
          </a:prstGeom>
        </p:spPr>
        <p:txBody>
          <a:bodyPr/>
          <a:lstStyle>
            <a:lvl1pPr>
              <a:defRPr sz="3000">
                <a:solidFill>
                  <a:schemeClr val="tx1"/>
                </a:solidFill>
              </a:defRPr>
            </a:lvl1pPr>
          </a:lstStyle>
          <a:p>
            <a:r>
              <a:rPr lang="fi-FI"/>
              <a:t>Muokkaa perustyyl. napsautt.</a:t>
            </a:r>
            <a:endParaRPr lang="fi-FI" dirty="0"/>
          </a:p>
        </p:txBody>
      </p:sp>
      <p:sp>
        <p:nvSpPr>
          <p:cNvPr id="3" name="Platshållare för text 2"/>
          <p:cNvSpPr>
            <a:spLocks noGrp="1"/>
          </p:cNvSpPr>
          <p:nvPr>
            <p:ph type="body" idx="1"/>
          </p:nvPr>
        </p:nvSpPr>
        <p:spPr>
          <a:xfrm>
            <a:off x="335360" y="1988840"/>
            <a:ext cx="5664629" cy="720080"/>
          </a:xfrm>
          <a:prstGeom prst="rect">
            <a:avLst/>
          </a:prstGeom>
        </p:spPr>
        <p:txBody>
          <a:bodyPr anchor="b"/>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Platshållare för innehåll 3"/>
          <p:cNvSpPr>
            <a:spLocks noGrp="1"/>
          </p:cNvSpPr>
          <p:nvPr>
            <p:ph sz="half" idx="2"/>
          </p:nvPr>
        </p:nvSpPr>
        <p:spPr>
          <a:xfrm>
            <a:off x="335360" y="2894956"/>
            <a:ext cx="5664629" cy="3414365"/>
          </a:xfrm>
          <a:prstGeom prst="rect">
            <a:avLst/>
          </a:prstGeom>
        </p:spPr>
        <p:txBody>
          <a:bodyPr/>
          <a:lstStyle>
            <a:lvl1pPr>
              <a:buClr>
                <a:schemeClr val="accent6"/>
              </a:buClr>
              <a:defRPr sz="2200"/>
            </a:lvl1pPr>
            <a:lvl2pPr>
              <a:defRPr sz="2200"/>
            </a:lvl2pPr>
            <a:lvl3pPr>
              <a:buClr>
                <a:schemeClr val="accent6"/>
              </a:buClr>
              <a:defRPr sz="1800"/>
            </a:lvl3pPr>
            <a:lvl4pPr>
              <a:defRPr sz="1800"/>
            </a:lvl4pPr>
            <a:lvl5pPr>
              <a:buClr>
                <a:schemeClr val="accent6"/>
              </a:buClr>
              <a:defRPr sz="1600"/>
            </a:lvl5pPr>
            <a:lvl6pPr>
              <a:defRPr sz="1600"/>
            </a:lvl6pPr>
            <a:lvl7pPr>
              <a:defRPr sz="1600"/>
            </a:lvl7pPr>
            <a:lvl8pPr>
              <a:defRPr sz="1600"/>
            </a:lvl8pPr>
            <a:lvl9pPr>
              <a:defRPr sz="1600"/>
            </a:lvl9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5" name="Platshållare för text 4"/>
          <p:cNvSpPr>
            <a:spLocks noGrp="1"/>
          </p:cNvSpPr>
          <p:nvPr>
            <p:ph type="body" sz="quarter" idx="3"/>
          </p:nvPr>
        </p:nvSpPr>
        <p:spPr>
          <a:xfrm>
            <a:off x="6192011" y="1988840"/>
            <a:ext cx="5664629" cy="711770"/>
          </a:xfrm>
          <a:prstGeom prst="rect">
            <a:avLst/>
          </a:prstGeom>
        </p:spPr>
        <p:txBody>
          <a:bodyPr anchor="b"/>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Platshållare för innehåll 5"/>
          <p:cNvSpPr>
            <a:spLocks noGrp="1"/>
          </p:cNvSpPr>
          <p:nvPr>
            <p:ph sz="quarter" idx="4"/>
          </p:nvPr>
        </p:nvSpPr>
        <p:spPr>
          <a:xfrm>
            <a:off x="6193368" y="2894956"/>
            <a:ext cx="5663273" cy="3414365"/>
          </a:xfrm>
          <a:prstGeom prst="rect">
            <a:avLst/>
          </a:prstGeom>
        </p:spPr>
        <p:txBody>
          <a:bodyPr/>
          <a:lstStyle>
            <a:lvl1pPr>
              <a:buClr>
                <a:schemeClr val="accent6"/>
              </a:buClr>
              <a:defRPr sz="2200"/>
            </a:lvl1pPr>
            <a:lvl2pPr>
              <a:defRPr sz="2200"/>
            </a:lvl2pPr>
            <a:lvl3pPr>
              <a:buClr>
                <a:schemeClr val="accent6"/>
              </a:buClr>
              <a:defRPr sz="1800"/>
            </a:lvl3pPr>
            <a:lvl4pPr>
              <a:defRPr sz="1800"/>
            </a:lvl4pPr>
            <a:lvl5pPr>
              <a:defRPr sz="1600"/>
            </a:lvl5pPr>
            <a:lvl6pPr>
              <a:defRPr sz="1600"/>
            </a:lvl6pPr>
            <a:lvl7pPr>
              <a:defRPr sz="1600"/>
            </a:lvl7pPr>
            <a:lvl8pPr>
              <a:defRPr sz="1600"/>
            </a:lvl8pPr>
            <a:lvl9pPr>
              <a:defRPr sz="1600"/>
            </a:lvl9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8" name="Platshållare för sidfot 7"/>
          <p:cNvSpPr>
            <a:spLocks noGrp="1"/>
          </p:cNvSpPr>
          <p:nvPr>
            <p:ph type="ftr" sz="quarter" idx="11"/>
          </p:nvPr>
        </p:nvSpPr>
        <p:spPr/>
        <p:txBody>
          <a:bodyPr/>
          <a:lstStyle/>
          <a:p>
            <a:endParaRPr lang="fi-FI"/>
          </a:p>
        </p:txBody>
      </p:sp>
      <p:sp>
        <p:nvSpPr>
          <p:cNvPr id="9" name="Platshållare för bildnummer 8"/>
          <p:cNvSpPr>
            <a:spLocks noGrp="1"/>
          </p:cNvSpPr>
          <p:nvPr>
            <p:ph type="sldNum" sz="quarter" idx="12"/>
          </p:nvPr>
        </p:nvSpPr>
        <p:spPr>
          <a:xfrm>
            <a:off x="10363133" y="6381328"/>
            <a:ext cx="533400" cy="360040"/>
          </a:xfrm>
        </p:spPr>
        <p:txBody>
          <a:bodyPr/>
          <a:lstStyle/>
          <a:p>
            <a:fld id="{4644F606-9E59-44A4-9C1B-318877967A10}" type="slidenum">
              <a:rPr lang="fi-FI" smtClean="0"/>
              <a:pPr/>
              <a:t>‹#›</a:t>
            </a:fld>
            <a:endParaRPr lang="fi-FI"/>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5_ Otsikko ja kaksi erikokoista  sisältölokeroa">
    <p:spTree>
      <p:nvGrpSpPr>
        <p:cNvPr id="1" name=""/>
        <p:cNvGrpSpPr/>
        <p:nvPr/>
      </p:nvGrpSpPr>
      <p:grpSpPr>
        <a:xfrm>
          <a:off x="0" y="0"/>
          <a:ext cx="0" cy="0"/>
          <a:chOff x="0" y="0"/>
          <a:chExt cx="0" cy="0"/>
        </a:xfrm>
      </p:grpSpPr>
      <p:sp>
        <p:nvSpPr>
          <p:cNvPr id="2" name="Rubrik 1"/>
          <p:cNvSpPr>
            <a:spLocks noGrp="1"/>
          </p:cNvSpPr>
          <p:nvPr>
            <p:ph type="title"/>
          </p:nvPr>
        </p:nvSpPr>
        <p:spPr>
          <a:xfrm>
            <a:off x="335360" y="1268760"/>
            <a:ext cx="5376597" cy="792088"/>
          </a:xfrm>
          <a:prstGeom prst="rect">
            <a:avLst/>
          </a:prstGeom>
        </p:spPr>
        <p:txBody>
          <a:bodyPr anchor="b"/>
          <a:lstStyle>
            <a:lvl1pPr algn="l">
              <a:defRPr sz="2200" b="0">
                <a:solidFill>
                  <a:schemeClr val="tx1"/>
                </a:solidFill>
              </a:defRPr>
            </a:lvl1pPr>
          </a:lstStyle>
          <a:p>
            <a:r>
              <a:rPr lang="fi-FI" noProof="0"/>
              <a:t>Muokkaa perustyyl. napsautt.</a:t>
            </a:r>
            <a:endParaRPr lang="fi-FI" noProof="0" dirty="0"/>
          </a:p>
        </p:txBody>
      </p:sp>
      <p:sp>
        <p:nvSpPr>
          <p:cNvPr id="3" name="Platshållare för innehåll 2"/>
          <p:cNvSpPr>
            <a:spLocks noGrp="1"/>
          </p:cNvSpPr>
          <p:nvPr>
            <p:ph idx="1"/>
          </p:nvPr>
        </p:nvSpPr>
        <p:spPr>
          <a:xfrm>
            <a:off x="6096000" y="404665"/>
            <a:ext cx="5760640" cy="5760640"/>
          </a:xfrm>
          <a:prstGeom prst="rect">
            <a:avLst/>
          </a:prstGeom>
        </p:spPr>
        <p:txBody>
          <a:bodyPr/>
          <a:lstStyle>
            <a:lvl1pPr>
              <a:buClr>
                <a:schemeClr val="accent6"/>
              </a:buClr>
              <a:defRPr sz="2200"/>
            </a:lvl1pPr>
            <a:lvl2pPr>
              <a:defRPr sz="2200"/>
            </a:lvl2pPr>
            <a:lvl3pPr>
              <a:buClr>
                <a:schemeClr val="accent6"/>
              </a:buClr>
              <a:defRPr sz="1800"/>
            </a:lvl3pPr>
            <a:lvl4pPr>
              <a:defRPr sz="18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4" name="Platshållare för text 3"/>
          <p:cNvSpPr>
            <a:spLocks noGrp="1"/>
          </p:cNvSpPr>
          <p:nvPr>
            <p:ph type="body" sz="half" idx="2"/>
          </p:nvPr>
        </p:nvSpPr>
        <p:spPr>
          <a:xfrm>
            <a:off x="335360" y="2204864"/>
            <a:ext cx="5376597" cy="3960440"/>
          </a:xfrm>
          <a:prstGeom prst="rect">
            <a:avLst/>
          </a:prstGeom>
        </p:spPr>
        <p:txBody>
          <a:bodyPr/>
          <a:lstStyle>
            <a:lvl1pPr marL="0" indent="0">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6" name="Platshållare för sidfot 5"/>
          <p:cNvSpPr>
            <a:spLocks noGrp="1"/>
          </p:cNvSpPr>
          <p:nvPr>
            <p:ph type="ftr" sz="quarter" idx="11"/>
          </p:nvPr>
        </p:nvSpPr>
        <p:spPr/>
        <p:txBody>
          <a:bodyPr/>
          <a:lstStyle/>
          <a:p>
            <a:endParaRPr lang="fi-FI" dirty="0"/>
          </a:p>
        </p:txBody>
      </p:sp>
      <p:sp>
        <p:nvSpPr>
          <p:cNvPr id="7" name="Platshållare för bildnummer 6"/>
          <p:cNvSpPr>
            <a:spLocks noGrp="1"/>
          </p:cNvSpPr>
          <p:nvPr>
            <p:ph type="sldNum" sz="quarter" idx="12"/>
          </p:nvPr>
        </p:nvSpPr>
        <p:spPr>
          <a:xfrm>
            <a:off x="10363133" y="6381328"/>
            <a:ext cx="533400" cy="360040"/>
          </a:xfrm>
        </p:spPr>
        <p:txBody>
          <a:bodyPr/>
          <a:lstStyle/>
          <a:p>
            <a:fld id="{4644F606-9E59-44A4-9C1B-318877967A10}" type="slidenum">
              <a:rPr lang="fi-FI" smtClean="0"/>
              <a:pPr/>
              <a:t>‹#›</a:t>
            </a:fld>
            <a:endParaRPr lang="fi-FI"/>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Tyhjä">
    <p:spTree>
      <p:nvGrpSpPr>
        <p:cNvPr id="1" name=""/>
        <p:cNvGrpSpPr/>
        <p:nvPr/>
      </p:nvGrpSpPr>
      <p:grpSpPr>
        <a:xfrm>
          <a:off x="0" y="0"/>
          <a:ext cx="0" cy="0"/>
          <a:chOff x="0" y="0"/>
          <a:chExt cx="0" cy="0"/>
        </a:xfrm>
      </p:grpSpPr>
      <p:sp>
        <p:nvSpPr>
          <p:cNvPr id="6" name="Päivämäärän paikkamerkki 5"/>
          <p:cNvSpPr>
            <a:spLocks noGrp="1"/>
          </p:cNvSpPr>
          <p:nvPr>
            <p:ph type="dt" sz="half" idx="10"/>
          </p:nvPr>
        </p:nvSpPr>
        <p:spPr/>
        <p:txBody>
          <a:bodyPr/>
          <a:lstStyle/>
          <a:p>
            <a:pPr>
              <a:defRPr/>
            </a:pPr>
            <a:fld id="{376C01DB-020D-41A1-AB12-9B021A8F534D}" type="datetime1">
              <a:rPr lang="fi-FI" smtClean="0"/>
              <a:pPr>
                <a:defRPr/>
              </a:pPr>
              <a:t>20.8.2026</a:t>
            </a:fld>
            <a:endParaRPr lang="fi-FI"/>
          </a:p>
        </p:txBody>
      </p:sp>
      <p:sp>
        <p:nvSpPr>
          <p:cNvPr id="7" name="Alatunnisteen paikkamerkki 6"/>
          <p:cNvSpPr>
            <a:spLocks noGrp="1"/>
          </p:cNvSpPr>
          <p:nvPr>
            <p:ph type="ftr" sz="quarter" idx="11"/>
          </p:nvPr>
        </p:nvSpPr>
        <p:spPr/>
        <p:txBody>
          <a:bodyPr/>
          <a:lstStyle/>
          <a:p>
            <a:pPr>
              <a:defRPr/>
            </a:pPr>
            <a:endParaRPr lang="fi-FI" dirty="0"/>
          </a:p>
        </p:txBody>
      </p:sp>
      <p:sp>
        <p:nvSpPr>
          <p:cNvPr id="8" name="Dian numeron paikkamerkki 7"/>
          <p:cNvSpPr>
            <a:spLocks noGrp="1"/>
          </p:cNvSpPr>
          <p:nvPr>
            <p:ph type="sldNum" sz="quarter" idx="12"/>
          </p:nvPr>
        </p:nvSpPr>
        <p:spPr/>
        <p:txBody>
          <a:bodyPr/>
          <a:lstStyle/>
          <a:p>
            <a:pPr>
              <a:defRPr/>
            </a:pPr>
            <a:fld id="{1F70512E-3501-4C97-9457-F6C16E24E41E}" type="slidenum">
              <a:rPr lang="fi-FI" smtClean="0"/>
              <a:pPr>
                <a:defRPr/>
              </a:pPr>
              <a:t>‹#›</a:t>
            </a:fld>
            <a:endParaRPr lang="fi-FI"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914400" y="2130426"/>
            <a:ext cx="10363200" cy="1470025"/>
          </a:xfrm>
        </p:spPr>
        <p:txBody>
          <a:bodyPr/>
          <a:lstStyle/>
          <a:p>
            <a:r>
              <a:rPr lang="fi-FI"/>
              <a:t>Muokkaa perustyyl. napsautt.</a:t>
            </a:r>
          </a:p>
        </p:txBody>
      </p:sp>
      <p:sp>
        <p:nvSpPr>
          <p:cNvPr id="3" name="Alaotsikko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Muokkaa alaotsikon perustyyliä napsautt.</a:t>
            </a:r>
          </a:p>
        </p:txBody>
      </p:sp>
      <p:sp>
        <p:nvSpPr>
          <p:cNvPr id="4" name="Päivämäärän paikkamerkki 3"/>
          <p:cNvSpPr>
            <a:spLocks noGrp="1"/>
          </p:cNvSpPr>
          <p:nvPr>
            <p:ph type="dt" sz="half" idx="10"/>
          </p:nvPr>
        </p:nvSpPr>
        <p:spPr/>
        <p:txBody>
          <a:bodyPr/>
          <a:lstStyle/>
          <a:p>
            <a:fld id="{3BDF761B-B3DB-4A1D-AD93-311F30E9055E}" type="datetimeFigureOut">
              <a:rPr lang="fi-FI" smtClean="0"/>
              <a:t>20.8.2026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199D755-4943-4C6C-ABA5-3A9A70314FBF}" type="slidenum">
              <a:rPr lang="fi-FI" smtClean="0"/>
              <a:t>‹#›</a:t>
            </a:fld>
            <a:endParaRPr lang="fi-FI"/>
          </a:p>
        </p:txBody>
      </p:sp>
    </p:spTree>
    <p:extLst>
      <p:ext uri="{BB962C8B-B14F-4D97-AF65-F5344CB8AC3E}">
        <p14:creationId xmlns:p14="http://schemas.microsoft.com/office/powerpoint/2010/main" val="14828105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3BDF761B-B3DB-4A1D-AD93-311F30E9055E}" type="datetimeFigureOut">
              <a:rPr lang="fi-FI" smtClean="0"/>
              <a:t>20.8.2026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199D755-4943-4C6C-ABA5-3A9A70314FBF}" type="slidenum">
              <a:rPr lang="fi-FI" smtClean="0"/>
              <a:t>‹#›</a:t>
            </a:fld>
            <a:endParaRPr lang="fi-FI"/>
          </a:p>
        </p:txBody>
      </p:sp>
    </p:spTree>
    <p:extLst>
      <p:ext uri="{BB962C8B-B14F-4D97-AF65-F5344CB8AC3E}">
        <p14:creationId xmlns:p14="http://schemas.microsoft.com/office/powerpoint/2010/main" val="24530342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963084" y="4406901"/>
            <a:ext cx="10363200" cy="1362075"/>
          </a:xfrm>
        </p:spPr>
        <p:txBody>
          <a:bodyPr anchor="t"/>
          <a:lstStyle>
            <a:lvl1pPr algn="l">
              <a:defRPr sz="4000" b="1" cap="all"/>
            </a:lvl1pPr>
          </a:lstStyle>
          <a:p>
            <a:r>
              <a:rPr lang="fi-FI"/>
              <a:t>Muokkaa perustyyl. napsautt.</a:t>
            </a:r>
          </a:p>
        </p:txBody>
      </p:sp>
      <p:sp>
        <p:nvSpPr>
          <p:cNvPr id="3" name="Tekstin paikkamerkki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Päivämäärän paikkamerkki 3"/>
          <p:cNvSpPr>
            <a:spLocks noGrp="1"/>
          </p:cNvSpPr>
          <p:nvPr>
            <p:ph type="dt" sz="half" idx="10"/>
          </p:nvPr>
        </p:nvSpPr>
        <p:spPr/>
        <p:txBody>
          <a:bodyPr/>
          <a:lstStyle/>
          <a:p>
            <a:fld id="{3BDF761B-B3DB-4A1D-AD93-311F30E9055E}" type="datetimeFigureOut">
              <a:rPr lang="fi-FI" smtClean="0"/>
              <a:t>20.8.2026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199D755-4943-4C6C-ABA5-3A9A70314FBF}" type="slidenum">
              <a:rPr lang="fi-FI" smtClean="0"/>
              <a:t>‹#›</a:t>
            </a:fld>
            <a:endParaRPr lang="fi-FI"/>
          </a:p>
        </p:txBody>
      </p:sp>
    </p:spTree>
    <p:extLst>
      <p:ext uri="{BB962C8B-B14F-4D97-AF65-F5344CB8AC3E}">
        <p14:creationId xmlns:p14="http://schemas.microsoft.com/office/powerpoint/2010/main" val="32867027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p:cNvSpPr>
            <a:spLocks noGrp="1"/>
          </p:cNvSpPr>
          <p:nvPr>
            <p:ph type="dt" sz="half" idx="10"/>
          </p:nvPr>
        </p:nvSpPr>
        <p:spPr/>
        <p:txBody>
          <a:bodyPr/>
          <a:lstStyle/>
          <a:p>
            <a:fld id="{3BDF761B-B3DB-4A1D-AD93-311F30E9055E}" type="datetimeFigureOut">
              <a:rPr lang="fi-FI" smtClean="0"/>
              <a:t>20.8.2026</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199D755-4943-4C6C-ABA5-3A9A70314FBF}" type="slidenum">
              <a:rPr lang="fi-FI" smtClean="0"/>
              <a:t>‹#›</a:t>
            </a:fld>
            <a:endParaRPr lang="fi-FI"/>
          </a:p>
        </p:txBody>
      </p:sp>
    </p:spTree>
    <p:extLst>
      <p:ext uri="{BB962C8B-B14F-4D97-AF65-F5344CB8AC3E}">
        <p14:creationId xmlns:p14="http://schemas.microsoft.com/office/powerpoint/2010/main" val="14970016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lvl1pPr>
              <a:defRPr/>
            </a:lvl1pPr>
          </a:lstStyle>
          <a:p>
            <a:r>
              <a:rPr lang="fi-FI"/>
              <a:t>Muokkaa perustyyl. napsautt.</a:t>
            </a:r>
          </a:p>
        </p:txBody>
      </p:sp>
      <p:sp>
        <p:nvSpPr>
          <p:cNvPr id="3" name="Tekstin paikkamerkki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p:cNvSpPr>
            <a:spLocks noGrp="1"/>
          </p:cNvSpPr>
          <p:nvPr>
            <p:ph type="dt" sz="half" idx="10"/>
          </p:nvPr>
        </p:nvSpPr>
        <p:spPr/>
        <p:txBody>
          <a:bodyPr/>
          <a:lstStyle/>
          <a:p>
            <a:fld id="{3BDF761B-B3DB-4A1D-AD93-311F30E9055E}" type="datetimeFigureOut">
              <a:rPr lang="fi-FI" smtClean="0"/>
              <a:t>20.8.2026</a:t>
            </a:fld>
            <a:endParaRPr lang="fi-FI"/>
          </a:p>
        </p:txBody>
      </p:sp>
      <p:sp>
        <p:nvSpPr>
          <p:cNvPr id="8" name="Alatunnisteen paikkamerkki 7"/>
          <p:cNvSpPr>
            <a:spLocks noGrp="1"/>
          </p:cNvSpPr>
          <p:nvPr>
            <p:ph type="ftr" sz="quarter" idx="11"/>
          </p:nvPr>
        </p:nvSpPr>
        <p:spPr/>
        <p:txBody>
          <a:bodyPr/>
          <a:lstStyle/>
          <a:p>
            <a:endParaRPr lang="fi-FI"/>
          </a:p>
        </p:txBody>
      </p:sp>
      <p:sp>
        <p:nvSpPr>
          <p:cNvPr id="9" name="Dian numeron paikkamerkki 8"/>
          <p:cNvSpPr>
            <a:spLocks noGrp="1"/>
          </p:cNvSpPr>
          <p:nvPr>
            <p:ph type="sldNum" sz="quarter" idx="12"/>
          </p:nvPr>
        </p:nvSpPr>
        <p:spPr/>
        <p:txBody>
          <a:bodyPr/>
          <a:lstStyle/>
          <a:p>
            <a:fld id="{8199D755-4943-4C6C-ABA5-3A9A70314FBF}" type="slidenum">
              <a:rPr lang="fi-FI" smtClean="0"/>
              <a:t>‹#›</a:t>
            </a:fld>
            <a:endParaRPr lang="fi-FI"/>
          </a:p>
        </p:txBody>
      </p:sp>
    </p:spTree>
    <p:extLst>
      <p:ext uri="{BB962C8B-B14F-4D97-AF65-F5344CB8AC3E}">
        <p14:creationId xmlns:p14="http://schemas.microsoft.com/office/powerpoint/2010/main" val="947034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p:txBody>
          <a:bodyPr/>
          <a:lstStyle/>
          <a:p>
            <a:fld id="{3BDF761B-B3DB-4A1D-AD93-311F30E9055E}" type="datetimeFigureOut">
              <a:rPr lang="fi-FI" smtClean="0"/>
              <a:t>20.8.2026</a:t>
            </a:fld>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8199D755-4943-4C6C-ABA5-3A9A70314FBF}" type="slidenum">
              <a:rPr lang="fi-FI" smtClean="0"/>
              <a:t>‹#›</a:t>
            </a:fld>
            <a:endParaRPr lang="fi-FI"/>
          </a:p>
        </p:txBody>
      </p:sp>
    </p:spTree>
    <p:extLst>
      <p:ext uri="{BB962C8B-B14F-4D97-AF65-F5344CB8AC3E}">
        <p14:creationId xmlns:p14="http://schemas.microsoft.com/office/powerpoint/2010/main" val="15381565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3BDF761B-B3DB-4A1D-AD93-311F30E9055E}" type="datetimeFigureOut">
              <a:rPr lang="fi-FI" smtClean="0"/>
              <a:t>20.8.2026</a:t>
            </a:fld>
            <a:endParaRPr lang="fi-FI"/>
          </a:p>
        </p:txBody>
      </p:sp>
      <p:sp>
        <p:nvSpPr>
          <p:cNvPr id="3" name="Alatunnisteen paikkamerkki 2"/>
          <p:cNvSpPr>
            <a:spLocks noGrp="1"/>
          </p:cNvSpPr>
          <p:nvPr>
            <p:ph type="ftr" sz="quarter" idx="11"/>
          </p:nvPr>
        </p:nvSpPr>
        <p:spPr/>
        <p:txBody>
          <a:bodyPr/>
          <a:lstStyle/>
          <a:p>
            <a:endParaRPr lang="fi-FI"/>
          </a:p>
        </p:txBody>
      </p:sp>
      <p:sp>
        <p:nvSpPr>
          <p:cNvPr id="4" name="Dian numeron paikkamerkki 3"/>
          <p:cNvSpPr>
            <a:spLocks noGrp="1"/>
          </p:cNvSpPr>
          <p:nvPr>
            <p:ph type="sldNum" sz="quarter" idx="12"/>
          </p:nvPr>
        </p:nvSpPr>
        <p:spPr/>
        <p:txBody>
          <a:bodyPr/>
          <a:lstStyle/>
          <a:p>
            <a:fld id="{8199D755-4943-4C6C-ABA5-3A9A70314FBF}" type="slidenum">
              <a:rPr lang="fi-FI" smtClean="0"/>
              <a:t>‹#›</a:t>
            </a:fld>
            <a:endParaRPr lang="fi-FI"/>
          </a:p>
        </p:txBody>
      </p:sp>
    </p:spTree>
    <p:extLst>
      <p:ext uri="{BB962C8B-B14F-4D97-AF65-F5344CB8AC3E}">
        <p14:creationId xmlns:p14="http://schemas.microsoft.com/office/powerpoint/2010/main" val="3167537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loitusdia_oranssi">
    <p:spTree>
      <p:nvGrpSpPr>
        <p:cNvPr id="1" name=""/>
        <p:cNvGrpSpPr/>
        <p:nvPr/>
      </p:nvGrpSpPr>
      <p:grpSpPr>
        <a:xfrm>
          <a:off x="0" y="0"/>
          <a:ext cx="0" cy="0"/>
          <a:chOff x="0" y="0"/>
          <a:chExt cx="0" cy="0"/>
        </a:xfrm>
      </p:grpSpPr>
      <p:sp>
        <p:nvSpPr>
          <p:cNvPr id="10" name="Rektangel 9"/>
          <p:cNvSpPr/>
          <p:nvPr userDrawn="1"/>
        </p:nvSpPr>
        <p:spPr>
          <a:xfrm>
            <a:off x="0" y="981075"/>
            <a:ext cx="12192000" cy="587692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p>
        </p:txBody>
      </p:sp>
      <p:pic>
        <p:nvPicPr>
          <p:cNvPr id="11" name="Bildobjekt 9" descr="logon_sipuli2_vit.png"/>
          <p:cNvPicPr>
            <a:picLocks noChangeAspect="1"/>
          </p:cNvPicPr>
          <p:nvPr userDrawn="1"/>
        </p:nvPicPr>
        <p:blipFill>
          <a:blip r:embed="rId2" cstate="print"/>
          <a:srcRect l="504" r="57983"/>
          <a:stretch>
            <a:fillRect/>
          </a:stretch>
        </p:blipFill>
        <p:spPr bwMode="auto">
          <a:xfrm>
            <a:off x="9723624" y="1556792"/>
            <a:ext cx="2468376" cy="4727352"/>
          </a:xfrm>
          <a:prstGeom prst="rect">
            <a:avLst/>
          </a:prstGeom>
          <a:noFill/>
          <a:ln w="9525">
            <a:noFill/>
            <a:miter lim="800000"/>
            <a:headEnd/>
            <a:tailEnd/>
          </a:ln>
        </p:spPr>
      </p:pic>
      <p:sp>
        <p:nvSpPr>
          <p:cNvPr id="6" name="Otsikko 6"/>
          <p:cNvSpPr>
            <a:spLocks noGrp="1"/>
          </p:cNvSpPr>
          <p:nvPr>
            <p:ph type="title"/>
          </p:nvPr>
        </p:nvSpPr>
        <p:spPr>
          <a:xfrm>
            <a:off x="911424" y="2924944"/>
            <a:ext cx="7968885" cy="1656184"/>
          </a:xfrm>
          <a:prstGeom prst="rect">
            <a:avLst/>
          </a:prstGeom>
        </p:spPr>
        <p:txBody>
          <a:bodyPr/>
          <a:lstStyle>
            <a:lvl1pPr algn="ctr">
              <a:defRPr sz="3600" baseline="0">
                <a:solidFill>
                  <a:schemeClr val="bg1"/>
                </a:solidFill>
              </a:defRPr>
            </a:lvl1pPr>
          </a:lstStyle>
          <a:p>
            <a:r>
              <a:rPr lang="fi-FI"/>
              <a:t>Muokkaa perustyyl. napsautt.</a:t>
            </a:r>
            <a:endParaRPr lang="fi-FI" dirty="0"/>
          </a:p>
        </p:txBody>
      </p:sp>
      <p:sp>
        <p:nvSpPr>
          <p:cNvPr id="7" name="Tekstin paikkamerkki 16"/>
          <p:cNvSpPr>
            <a:spLocks noGrp="1"/>
          </p:cNvSpPr>
          <p:nvPr>
            <p:ph type="body" sz="quarter" idx="10"/>
          </p:nvPr>
        </p:nvSpPr>
        <p:spPr>
          <a:xfrm>
            <a:off x="911424" y="4581128"/>
            <a:ext cx="7968885" cy="1440160"/>
          </a:xfrm>
          <a:prstGeom prst="rect">
            <a:avLst/>
          </a:prstGeom>
        </p:spPr>
        <p:txBody>
          <a:bodyPr/>
          <a:lstStyle>
            <a:lvl1pPr algn="ctr">
              <a:buClr>
                <a:schemeClr val="accent6"/>
              </a:buClr>
              <a:buFont typeface="Wingdings" pitchFamily="2" charset="2"/>
              <a:buNone/>
              <a:defRPr sz="2400" baseline="0">
                <a:solidFill>
                  <a:schemeClr val="bg1"/>
                </a:solidFill>
              </a:defRPr>
            </a:lvl1pPr>
          </a:lstStyle>
          <a:p>
            <a:pPr lvl="0"/>
            <a:r>
              <a:rPr lang="fi-FI"/>
              <a:t>Muokkaa tekstin perustyylejä napsauttamalla</a:t>
            </a:r>
          </a:p>
        </p:txBody>
      </p:sp>
      <p:sp>
        <p:nvSpPr>
          <p:cNvPr id="12" name="Platshållare för datum 3"/>
          <p:cNvSpPr>
            <a:spLocks noGrp="1"/>
          </p:cNvSpPr>
          <p:nvPr>
            <p:ph type="dt" sz="half" idx="13"/>
          </p:nvPr>
        </p:nvSpPr>
        <p:spPr>
          <a:xfrm>
            <a:off x="4271797" y="6381328"/>
            <a:ext cx="1248139" cy="360040"/>
          </a:xfrm>
        </p:spPr>
        <p:txBody>
          <a:bodyPr/>
          <a:lstStyle>
            <a:lvl1pPr algn="ctr">
              <a:defRPr>
                <a:solidFill>
                  <a:schemeClr val="bg1"/>
                </a:solidFill>
              </a:defRPr>
            </a:lvl1pPr>
          </a:lstStyle>
          <a:p>
            <a:fld id="{42617F29-EB51-4C92-9093-89AC304DB813}" type="datetime1">
              <a:rPr lang="fi-FI" smtClean="0"/>
              <a:pPr/>
              <a:t>20.8.2026</a:t>
            </a:fld>
            <a:endParaRPr lang="fi-FI" dirty="0"/>
          </a:p>
        </p:txBody>
      </p:sp>
      <p:sp>
        <p:nvSpPr>
          <p:cNvPr id="13" name="Platshållare för sidfot 4"/>
          <p:cNvSpPr>
            <a:spLocks noGrp="1"/>
          </p:cNvSpPr>
          <p:nvPr>
            <p:ph type="ftr" sz="quarter" idx="14"/>
          </p:nvPr>
        </p:nvSpPr>
        <p:spPr>
          <a:xfrm>
            <a:off x="911424" y="6021288"/>
            <a:ext cx="7968885" cy="360040"/>
          </a:xfrm>
        </p:spPr>
        <p:txBody>
          <a:bodyPr/>
          <a:lstStyle>
            <a:lvl1pPr algn="ctr">
              <a:defRPr>
                <a:solidFill>
                  <a:schemeClr val="bg1"/>
                </a:solidFill>
              </a:defRPr>
            </a:lvl1pPr>
          </a:lstStyle>
          <a:p>
            <a:endParaRPr lang="fi-FI"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609601" y="273050"/>
            <a:ext cx="4011084" cy="1162050"/>
          </a:xfrm>
        </p:spPr>
        <p:txBody>
          <a:bodyPr anchor="b"/>
          <a:lstStyle>
            <a:lvl1pPr algn="l">
              <a:defRPr sz="2000" b="1"/>
            </a:lvl1pPr>
          </a:lstStyle>
          <a:p>
            <a:r>
              <a:rPr lang="fi-FI"/>
              <a:t>Muokkaa perustyyl. napsautt.</a:t>
            </a:r>
          </a:p>
        </p:txBody>
      </p:sp>
      <p:sp>
        <p:nvSpPr>
          <p:cNvPr id="3" name="Sisällön paikkamerkki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3BDF761B-B3DB-4A1D-AD93-311F30E9055E}" type="datetimeFigureOut">
              <a:rPr lang="fi-FI" smtClean="0"/>
              <a:t>20.8.2026</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199D755-4943-4C6C-ABA5-3A9A70314FBF}" type="slidenum">
              <a:rPr lang="fi-FI" smtClean="0"/>
              <a:t>‹#›</a:t>
            </a:fld>
            <a:endParaRPr lang="fi-FI"/>
          </a:p>
        </p:txBody>
      </p:sp>
    </p:spTree>
    <p:extLst>
      <p:ext uri="{BB962C8B-B14F-4D97-AF65-F5344CB8AC3E}">
        <p14:creationId xmlns:p14="http://schemas.microsoft.com/office/powerpoint/2010/main" val="8916837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2389717" y="4800600"/>
            <a:ext cx="7315200" cy="566738"/>
          </a:xfrm>
        </p:spPr>
        <p:txBody>
          <a:bodyPr anchor="b"/>
          <a:lstStyle>
            <a:lvl1pPr algn="l">
              <a:defRPr sz="2000" b="1"/>
            </a:lvl1pPr>
          </a:lstStyle>
          <a:p>
            <a:r>
              <a:rPr lang="fi-FI"/>
              <a:t>Muokkaa perustyyl. napsautt.</a:t>
            </a:r>
          </a:p>
        </p:txBody>
      </p:sp>
      <p:sp>
        <p:nvSpPr>
          <p:cNvPr id="3" name="Kuvan paikkamerkki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3BDF761B-B3DB-4A1D-AD93-311F30E9055E}" type="datetimeFigureOut">
              <a:rPr lang="fi-FI" smtClean="0"/>
              <a:t>20.8.2026</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199D755-4943-4C6C-ABA5-3A9A70314FBF}" type="slidenum">
              <a:rPr lang="fi-FI" smtClean="0"/>
              <a:t>‹#›</a:t>
            </a:fld>
            <a:endParaRPr lang="fi-FI"/>
          </a:p>
        </p:txBody>
      </p:sp>
    </p:spTree>
    <p:extLst>
      <p:ext uri="{BB962C8B-B14F-4D97-AF65-F5344CB8AC3E}">
        <p14:creationId xmlns:p14="http://schemas.microsoft.com/office/powerpoint/2010/main" val="25348037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ystysuoran tekstin paikkamerkki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3BDF761B-B3DB-4A1D-AD93-311F30E9055E}" type="datetimeFigureOut">
              <a:rPr lang="fi-FI" smtClean="0"/>
              <a:t>20.8.2026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199D755-4943-4C6C-ABA5-3A9A70314FBF}" type="slidenum">
              <a:rPr lang="fi-FI" smtClean="0"/>
              <a:t>‹#›</a:t>
            </a:fld>
            <a:endParaRPr lang="fi-FI"/>
          </a:p>
        </p:txBody>
      </p:sp>
    </p:spTree>
    <p:extLst>
      <p:ext uri="{BB962C8B-B14F-4D97-AF65-F5344CB8AC3E}">
        <p14:creationId xmlns:p14="http://schemas.microsoft.com/office/powerpoint/2010/main" val="36954686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8839200" y="274639"/>
            <a:ext cx="2743200" cy="5851525"/>
          </a:xfrm>
        </p:spPr>
        <p:txBody>
          <a:bodyPr vert="eaVert"/>
          <a:lstStyle/>
          <a:p>
            <a:r>
              <a:rPr lang="fi-FI"/>
              <a:t>Muokkaa perustyyl. napsautt.</a:t>
            </a:r>
          </a:p>
        </p:txBody>
      </p:sp>
      <p:sp>
        <p:nvSpPr>
          <p:cNvPr id="3" name="Pystysuoran tekstin paikkamerkki 2"/>
          <p:cNvSpPr>
            <a:spLocks noGrp="1"/>
          </p:cNvSpPr>
          <p:nvPr>
            <p:ph type="body" orient="vert" idx="1"/>
          </p:nvPr>
        </p:nvSpPr>
        <p:spPr>
          <a:xfrm>
            <a:off x="609600" y="274639"/>
            <a:ext cx="8026400" cy="5851525"/>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3BDF761B-B3DB-4A1D-AD93-311F30E9055E}" type="datetimeFigureOut">
              <a:rPr lang="fi-FI" smtClean="0"/>
              <a:t>20.8.2026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199D755-4943-4C6C-ABA5-3A9A70314FBF}" type="slidenum">
              <a:rPr lang="fi-FI" smtClean="0"/>
              <a:t>‹#›</a:t>
            </a:fld>
            <a:endParaRPr lang="fi-FI"/>
          </a:p>
        </p:txBody>
      </p:sp>
    </p:spTree>
    <p:extLst>
      <p:ext uri="{BB962C8B-B14F-4D97-AF65-F5344CB8AC3E}">
        <p14:creationId xmlns:p14="http://schemas.microsoft.com/office/powerpoint/2010/main" val="141054048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914400" y="2130426"/>
            <a:ext cx="10363200" cy="1470025"/>
          </a:xfrm>
        </p:spPr>
        <p:txBody>
          <a:bodyPr/>
          <a:lstStyle/>
          <a:p>
            <a:r>
              <a:rPr lang="fi-FI"/>
              <a:t>Muokkaa perustyyl. napsautt.</a:t>
            </a:r>
          </a:p>
        </p:txBody>
      </p:sp>
      <p:sp>
        <p:nvSpPr>
          <p:cNvPr id="3" name="Alaotsikko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Muokkaa alaotsikon perustyyliä napsautt.</a:t>
            </a:r>
          </a:p>
        </p:txBody>
      </p:sp>
      <p:sp>
        <p:nvSpPr>
          <p:cNvPr id="4" name="Päivämäärän paikkamerkki 3"/>
          <p:cNvSpPr>
            <a:spLocks noGrp="1"/>
          </p:cNvSpPr>
          <p:nvPr>
            <p:ph type="dt" sz="half" idx="10"/>
          </p:nvPr>
        </p:nvSpPr>
        <p:spPr/>
        <p:txBody>
          <a:bodyPr/>
          <a:lstStyle/>
          <a:p>
            <a:fld id="{85D6A4F4-B5C4-420F-A781-0AC4FF91B61A}" type="datetimeFigureOut">
              <a:rPr lang="fi-FI" smtClean="0"/>
              <a:t>20.8.2026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ED56977E-A8B9-4167-B318-6D1991FD831F}" type="slidenum">
              <a:rPr lang="fi-FI" smtClean="0"/>
              <a:t>‹#›</a:t>
            </a:fld>
            <a:endParaRPr lang="fi-FI"/>
          </a:p>
        </p:txBody>
      </p:sp>
    </p:spTree>
    <p:extLst>
      <p:ext uri="{BB962C8B-B14F-4D97-AF65-F5344CB8AC3E}">
        <p14:creationId xmlns:p14="http://schemas.microsoft.com/office/powerpoint/2010/main" val="165775069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85D6A4F4-B5C4-420F-A781-0AC4FF91B61A}" type="datetimeFigureOut">
              <a:rPr lang="fi-FI" smtClean="0"/>
              <a:t>20.8.2026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ED56977E-A8B9-4167-B318-6D1991FD831F}" type="slidenum">
              <a:rPr lang="fi-FI" smtClean="0"/>
              <a:t>‹#›</a:t>
            </a:fld>
            <a:endParaRPr lang="fi-FI"/>
          </a:p>
        </p:txBody>
      </p:sp>
    </p:spTree>
    <p:extLst>
      <p:ext uri="{BB962C8B-B14F-4D97-AF65-F5344CB8AC3E}">
        <p14:creationId xmlns:p14="http://schemas.microsoft.com/office/powerpoint/2010/main" val="27739134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963084" y="4406901"/>
            <a:ext cx="10363200" cy="1362075"/>
          </a:xfrm>
        </p:spPr>
        <p:txBody>
          <a:bodyPr anchor="t"/>
          <a:lstStyle>
            <a:lvl1pPr algn="l">
              <a:defRPr sz="4000" b="1" cap="all"/>
            </a:lvl1pPr>
          </a:lstStyle>
          <a:p>
            <a:r>
              <a:rPr lang="fi-FI"/>
              <a:t>Muokkaa perustyyl. napsautt.</a:t>
            </a:r>
          </a:p>
        </p:txBody>
      </p:sp>
      <p:sp>
        <p:nvSpPr>
          <p:cNvPr id="3" name="Tekstin paikkamerkki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Päivämäärän paikkamerkki 3"/>
          <p:cNvSpPr>
            <a:spLocks noGrp="1"/>
          </p:cNvSpPr>
          <p:nvPr>
            <p:ph type="dt" sz="half" idx="10"/>
          </p:nvPr>
        </p:nvSpPr>
        <p:spPr/>
        <p:txBody>
          <a:bodyPr/>
          <a:lstStyle/>
          <a:p>
            <a:fld id="{85D6A4F4-B5C4-420F-A781-0AC4FF91B61A}" type="datetimeFigureOut">
              <a:rPr lang="fi-FI" smtClean="0"/>
              <a:t>20.8.2026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ED56977E-A8B9-4167-B318-6D1991FD831F}" type="slidenum">
              <a:rPr lang="fi-FI" smtClean="0"/>
              <a:t>‹#›</a:t>
            </a:fld>
            <a:endParaRPr lang="fi-FI"/>
          </a:p>
        </p:txBody>
      </p:sp>
    </p:spTree>
    <p:extLst>
      <p:ext uri="{BB962C8B-B14F-4D97-AF65-F5344CB8AC3E}">
        <p14:creationId xmlns:p14="http://schemas.microsoft.com/office/powerpoint/2010/main" val="307334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p:cNvSpPr>
            <a:spLocks noGrp="1"/>
          </p:cNvSpPr>
          <p:nvPr>
            <p:ph type="dt" sz="half" idx="10"/>
          </p:nvPr>
        </p:nvSpPr>
        <p:spPr/>
        <p:txBody>
          <a:bodyPr/>
          <a:lstStyle/>
          <a:p>
            <a:fld id="{85D6A4F4-B5C4-420F-A781-0AC4FF91B61A}" type="datetimeFigureOut">
              <a:rPr lang="fi-FI" smtClean="0"/>
              <a:t>20.8.2026</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ED56977E-A8B9-4167-B318-6D1991FD831F}" type="slidenum">
              <a:rPr lang="fi-FI" smtClean="0"/>
              <a:t>‹#›</a:t>
            </a:fld>
            <a:endParaRPr lang="fi-FI"/>
          </a:p>
        </p:txBody>
      </p:sp>
    </p:spTree>
    <p:extLst>
      <p:ext uri="{BB962C8B-B14F-4D97-AF65-F5344CB8AC3E}">
        <p14:creationId xmlns:p14="http://schemas.microsoft.com/office/powerpoint/2010/main" val="229162672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lvl1pPr>
              <a:defRPr/>
            </a:lvl1pPr>
          </a:lstStyle>
          <a:p>
            <a:r>
              <a:rPr lang="fi-FI"/>
              <a:t>Muokkaa perustyyl. napsautt.</a:t>
            </a:r>
          </a:p>
        </p:txBody>
      </p:sp>
      <p:sp>
        <p:nvSpPr>
          <p:cNvPr id="3" name="Tekstin paikkamerkki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p:cNvSpPr>
            <a:spLocks noGrp="1"/>
          </p:cNvSpPr>
          <p:nvPr>
            <p:ph type="dt" sz="half" idx="10"/>
          </p:nvPr>
        </p:nvSpPr>
        <p:spPr/>
        <p:txBody>
          <a:bodyPr/>
          <a:lstStyle/>
          <a:p>
            <a:fld id="{85D6A4F4-B5C4-420F-A781-0AC4FF91B61A}" type="datetimeFigureOut">
              <a:rPr lang="fi-FI" smtClean="0"/>
              <a:t>20.8.2026</a:t>
            </a:fld>
            <a:endParaRPr lang="fi-FI"/>
          </a:p>
        </p:txBody>
      </p:sp>
      <p:sp>
        <p:nvSpPr>
          <p:cNvPr id="8" name="Alatunnisteen paikkamerkki 7"/>
          <p:cNvSpPr>
            <a:spLocks noGrp="1"/>
          </p:cNvSpPr>
          <p:nvPr>
            <p:ph type="ftr" sz="quarter" idx="11"/>
          </p:nvPr>
        </p:nvSpPr>
        <p:spPr/>
        <p:txBody>
          <a:bodyPr/>
          <a:lstStyle/>
          <a:p>
            <a:endParaRPr lang="fi-FI"/>
          </a:p>
        </p:txBody>
      </p:sp>
      <p:sp>
        <p:nvSpPr>
          <p:cNvPr id="9" name="Dian numeron paikkamerkki 8"/>
          <p:cNvSpPr>
            <a:spLocks noGrp="1"/>
          </p:cNvSpPr>
          <p:nvPr>
            <p:ph type="sldNum" sz="quarter" idx="12"/>
          </p:nvPr>
        </p:nvSpPr>
        <p:spPr/>
        <p:txBody>
          <a:bodyPr/>
          <a:lstStyle/>
          <a:p>
            <a:fld id="{ED56977E-A8B9-4167-B318-6D1991FD831F}" type="slidenum">
              <a:rPr lang="fi-FI" smtClean="0"/>
              <a:t>‹#›</a:t>
            </a:fld>
            <a:endParaRPr lang="fi-FI"/>
          </a:p>
        </p:txBody>
      </p:sp>
    </p:spTree>
    <p:extLst>
      <p:ext uri="{BB962C8B-B14F-4D97-AF65-F5344CB8AC3E}">
        <p14:creationId xmlns:p14="http://schemas.microsoft.com/office/powerpoint/2010/main" val="406777915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p:txBody>
          <a:bodyPr/>
          <a:lstStyle/>
          <a:p>
            <a:fld id="{85D6A4F4-B5C4-420F-A781-0AC4FF91B61A}" type="datetimeFigureOut">
              <a:rPr lang="fi-FI" smtClean="0"/>
              <a:t>20.8.2026</a:t>
            </a:fld>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ED56977E-A8B9-4167-B318-6D1991FD831F}" type="slidenum">
              <a:rPr lang="fi-FI" smtClean="0"/>
              <a:t>‹#›</a:t>
            </a:fld>
            <a:endParaRPr lang="fi-FI"/>
          </a:p>
        </p:txBody>
      </p:sp>
    </p:spTree>
    <p:extLst>
      <p:ext uri="{BB962C8B-B14F-4D97-AF65-F5344CB8AC3E}">
        <p14:creationId xmlns:p14="http://schemas.microsoft.com/office/powerpoint/2010/main" val="22004872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Otsikko ja sisältö">
    <p:spTree>
      <p:nvGrpSpPr>
        <p:cNvPr id="1" name=""/>
        <p:cNvGrpSpPr/>
        <p:nvPr/>
      </p:nvGrpSpPr>
      <p:grpSpPr>
        <a:xfrm>
          <a:off x="0" y="0"/>
          <a:ext cx="0" cy="0"/>
          <a:chOff x="0" y="0"/>
          <a:chExt cx="0" cy="0"/>
        </a:xfrm>
      </p:grpSpPr>
      <p:sp>
        <p:nvSpPr>
          <p:cNvPr id="6" name="Otsikko 6"/>
          <p:cNvSpPr>
            <a:spLocks noGrp="1"/>
          </p:cNvSpPr>
          <p:nvPr>
            <p:ph type="title"/>
          </p:nvPr>
        </p:nvSpPr>
        <p:spPr>
          <a:xfrm>
            <a:off x="1103445" y="1268760"/>
            <a:ext cx="10369152" cy="642942"/>
          </a:xfrm>
          <a:prstGeom prst="rect">
            <a:avLst/>
          </a:prstGeom>
        </p:spPr>
        <p:txBody>
          <a:bodyPr/>
          <a:lstStyle>
            <a:lvl1pPr>
              <a:defRPr sz="3000" baseline="0">
                <a:solidFill>
                  <a:schemeClr val="tx1"/>
                </a:solidFill>
              </a:defRPr>
            </a:lvl1pPr>
          </a:lstStyle>
          <a:p>
            <a:r>
              <a:rPr lang="fi-FI"/>
              <a:t>Muokkaa perustyyl. napsautt.</a:t>
            </a:r>
            <a:endParaRPr lang="fi-FI" dirty="0"/>
          </a:p>
        </p:txBody>
      </p:sp>
      <p:sp>
        <p:nvSpPr>
          <p:cNvPr id="7" name="Tekstin paikkamerkki 16"/>
          <p:cNvSpPr>
            <a:spLocks noGrp="1"/>
          </p:cNvSpPr>
          <p:nvPr>
            <p:ph type="body" sz="quarter" idx="10"/>
          </p:nvPr>
        </p:nvSpPr>
        <p:spPr>
          <a:xfrm>
            <a:off x="1103446" y="2084238"/>
            <a:ext cx="10376925" cy="3937050"/>
          </a:xfrm>
          <a:prstGeom prst="rect">
            <a:avLst/>
          </a:prstGeom>
        </p:spPr>
        <p:txBody>
          <a:bodyPr/>
          <a:lstStyle>
            <a:lvl1pPr>
              <a:buClr>
                <a:schemeClr val="accent6"/>
              </a:buClr>
              <a:buFont typeface="Wingdings" pitchFamily="2" charset="2"/>
              <a:buChar char="§"/>
              <a:defRPr sz="2200" baseline="0">
                <a:solidFill>
                  <a:schemeClr val="tx1"/>
                </a:solidFill>
              </a:defRPr>
            </a:lvl1pPr>
            <a:lvl2pPr>
              <a:buNone/>
              <a:defRPr sz="2200"/>
            </a:lvl2pPr>
          </a:lstStyle>
          <a:p>
            <a:pPr lvl="0"/>
            <a:r>
              <a:rPr lang="fi-FI"/>
              <a:t>Muokkaa tekstin perustyylejä napsauttamalla</a:t>
            </a:r>
          </a:p>
        </p:txBody>
      </p:sp>
      <p:sp>
        <p:nvSpPr>
          <p:cNvPr id="4" name="Dian numeron paikkamerkki 9"/>
          <p:cNvSpPr>
            <a:spLocks noGrp="1"/>
          </p:cNvSpPr>
          <p:nvPr>
            <p:ph type="sldNum" sz="quarter" idx="11"/>
          </p:nvPr>
        </p:nvSpPr>
        <p:spPr>
          <a:xfrm>
            <a:off x="10320469" y="6356351"/>
            <a:ext cx="533400" cy="365125"/>
          </a:xfrm>
        </p:spPr>
        <p:txBody>
          <a:bodyPr/>
          <a:lstStyle>
            <a:lvl1pPr>
              <a:defRPr/>
            </a:lvl1pPr>
          </a:lstStyle>
          <a:p>
            <a:pPr>
              <a:defRPr/>
            </a:pPr>
            <a:fld id="{D3C89A02-2183-4EC2-9978-996C81F899C4}" type="slidenum">
              <a:rPr lang="fi-FI"/>
              <a:pPr>
                <a:defRPr/>
              </a:pPr>
              <a:t>‹#›</a:t>
            </a:fld>
            <a:endParaRPr lang="fi-FI" dirty="0"/>
          </a:p>
        </p:txBody>
      </p:sp>
      <p:sp>
        <p:nvSpPr>
          <p:cNvPr id="9" name="Platshållare för sidfot 4"/>
          <p:cNvSpPr>
            <a:spLocks noGrp="1"/>
          </p:cNvSpPr>
          <p:nvPr>
            <p:ph type="ftr" sz="quarter" idx="14"/>
          </p:nvPr>
        </p:nvSpPr>
        <p:spPr>
          <a:xfrm>
            <a:off x="335361" y="6357939"/>
            <a:ext cx="8477249" cy="365125"/>
          </a:xfrm>
        </p:spPr>
        <p:txBody>
          <a:bodyPr/>
          <a:lstStyle/>
          <a:p>
            <a:endParaRPr lang="fi-FI"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85D6A4F4-B5C4-420F-A781-0AC4FF91B61A}" type="datetimeFigureOut">
              <a:rPr lang="fi-FI" smtClean="0"/>
              <a:t>20.8.2026</a:t>
            </a:fld>
            <a:endParaRPr lang="fi-FI"/>
          </a:p>
        </p:txBody>
      </p:sp>
      <p:sp>
        <p:nvSpPr>
          <p:cNvPr id="3" name="Alatunnisteen paikkamerkki 2"/>
          <p:cNvSpPr>
            <a:spLocks noGrp="1"/>
          </p:cNvSpPr>
          <p:nvPr>
            <p:ph type="ftr" sz="quarter" idx="11"/>
          </p:nvPr>
        </p:nvSpPr>
        <p:spPr/>
        <p:txBody>
          <a:bodyPr/>
          <a:lstStyle/>
          <a:p>
            <a:endParaRPr lang="fi-FI"/>
          </a:p>
        </p:txBody>
      </p:sp>
      <p:sp>
        <p:nvSpPr>
          <p:cNvPr id="4" name="Dian numeron paikkamerkki 3"/>
          <p:cNvSpPr>
            <a:spLocks noGrp="1"/>
          </p:cNvSpPr>
          <p:nvPr>
            <p:ph type="sldNum" sz="quarter" idx="12"/>
          </p:nvPr>
        </p:nvSpPr>
        <p:spPr/>
        <p:txBody>
          <a:bodyPr/>
          <a:lstStyle/>
          <a:p>
            <a:fld id="{ED56977E-A8B9-4167-B318-6D1991FD831F}" type="slidenum">
              <a:rPr lang="fi-FI" smtClean="0"/>
              <a:t>‹#›</a:t>
            </a:fld>
            <a:endParaRPr lang="fi-FI"/>
          </a:p>
        </p:txBody>
      </p:sp>
    </p:spTree>
    <p:extLst>
      <p:ext uri="{BB962C8B-B14F-4D97-AF65-F5344CB8AC3E}">
        <p14:creationId xmlns:p14="http://schemas.microsoft.com/office/powerpoint/2010/main" val="140662837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609601" y="273050"/>
            <a:ext cx="4011084" cy="1162050"/>
          </a:xfrm>
        </p:spPr>
        <p:txBody>
          <a:bodyPr anchor="b"/>
          <a:lstStyle>
            <a:lvl1pPr algn="l">
              <a:defRPr sz="2000" b="1"/>
            </a:lvl1pPr>
          </a:lstStyle>
          <a:p>
            <a:r>
              <a:rPr lang="fi-FI"/>
              <a:t>Muokkaa perustyyl. napsautt.</a:t>
            </a:r>
          </a:p>
        </p:txBody>
      </p:sp>
      <p:sp>
        <p:nvSpPr>
          <p:cNvPr id="3" name="Sisällön paikkamerkki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85D6A4F4-B5C4-420F-A781-0AC4FF91B61A}" type="datetimeFigureOut">
              <a:rPr lang="fi-FI" smtClean="0"/>
              <a:t>20.8.2026</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ED56977E-A8B9-4167-B318-6D1991FD831F}" type="slidenum">
              <a:rPr lang="fi-FI" smtClean="0"/>
              <a:t>‹#›</a:t>
            </a:fld>
            <a:endParaRPr lang="fi-FI"/>
          </a:p>
        </p:txBody>
      </p:sp>
    </p:spTree>
    <p:extLst>
      <p:ext uri="{BB962C8B-B14F-4D97-AF65-F5344CB8AC3E}">
        <p14:creationId xmlns:p14="http://schemas.microsoft.com/office/powerpoint/2010/main" val="149980765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2389717" y="4800600"/>
            <a:ext cx="7315200" cy="566738"/>
          </a:xfrm>
        </p:spPr>
        <p:txBody>
          <a:bodyPr anchor="b"/>
          <a:lstStyle>
            <a:lvl1pPr algn="l">
              <a:defRPr sz="2000" b="1"/>
            </a:lvl1pPr>
          </a:lstStyle>
          <a:p>
            <a:r>
              <a:rPr lang="fi-FI"/>
              <a:t>Muokkaa perustyyl. napsautt.</a:t>
            </a:r>
          </a:p>
        </p:txBody>
      </p:sp>
      <p:sp>
        <p:nvSpPr>
          <p:cNvPr id="3" name="Kuvan paikkamerkki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85D6A4F4-B5C4-420F-A781-0AC4FF91B61A}" type="datetimeFigureOut">
              <a:rPr lang="fi-FI" smtClean="0"/>
              <a:t>20.8.2026</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ED56977E-A8B9-4167-B318-6D1991FD831F}" type="slidenum">
              <a:rPr lang="fi-FI" smtClean="0"/>
              <a:t>‹#›</a:t>
            </a:fld>
            <a:endParaRPr lang="fi-FI"/>
          </a:p>
        </p:txBody>
      </p:sp>
    </p:spTree>
    <p:extLst>
      <p:ext uri="{BB962C8B-B14F-4D97-AF65-F5344CB8AC3E}">
        <p14:creationId xmlns:p14="http://schemas.microsoft.com/office/powerpoint/2010/main" val="30686531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ystysuoran tekstin paikkamerkki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85D6A4F4-B5C4-420F-A781-0AC4FF91B61A}" type="datetimeFigureOut">
              <a:rPr lang="fi-FI" smtClean="0"/>
              <a:t>20.8.2026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ED56977E-A8B9-4167-B318-6D1991FD831F}" type="slidenum">
              <a:rPr lang="fi-FI" smtClean="0"/>
              <a:t>‹#›</a:t>
            </a:fld>
            <a:endParaRPr lang="fi-FI"/>
          </a:p>
        </p:txBody>
      </p:sp>
    </p:spTree>
    <p:extLst>
      <p:ext uri="{BB962C8B-B14F-4D97-AF65-F5344CB8AC3E}">
        <p14:creationId xmlns:p14="http://schemas.microsoft.com/office/powerpoint/2010/main" val="46270270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8839200" y="274639"/>
            <a:ext cx="2743200" cy="5851525"/>
          </a:xfrm>
        </p:spPr>
        <p:txBody>
          <a:bodyPr vert="eaVert"/>
          <a:lstStyle/>
          <a:p>
            <a:r>
              <a:rPr lang="fi-FI"/>
              <a:t>Muokkaa perustyyl. napsautt.</a:t>
            </a:r>
          </a:p>
        </p:txBody>
      </p:sp>
      <p:sp>
        <p:nvSpPr>
          <p:cNvPr id="3" name="Pystysuoran tekstin paikkamerkki 2"/>
          <p:cNvSpPr>
            <a:spLocks noGrp="1"/>
          </p:cNvSpPr>
          <p:nvPr>
            <p:ph type="body" orient="vert" idx="1"/>
          </p:nvPr>
        </p:nvSpPr>
        <p:spPr>
          <a:xfrm>
            <a:off x="609600" y="274639"/>
            <a:ext cx="8026400" cy="5851525"/>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85D6A4F4-B5C4-420F-A781-0AC4FF91B61A}" type="datetimeFigureOut">
              <a:rPr lang="fi-FI" smtClean="0"/>
              <a:t>20.8.2026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ED56977E-A8B9-4167-B318-6D1991FD831F}" type="slidenum">
              <a:rPr lang="fi-FI" smtClean="0"/>
              <a:t>‹#›</a:t>
            </a:fld>
            <a:endParaRPr lang="fi-FI"/>
          </a:p>
        </p:txBody>
      </p:sp>
    </p:spTree>
    <p:extLst>
      <p:ext uri="{BB962C8B-B14F-4D97-AF65-F5344CB8AC3E}">
        <p14:creationId xmlns:p14="http://schemas.microsoft.com/office/powerpoint/2010/main" val="337380539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914400" y="2130426"/>
            <a:ext cx="10363200" cy="1470025"/>
          </a:xfrm>
        </p:spPr>
        <p:txBody>
          <a:bodyPr/>
          <a:lstStyle/>
          <a:p>
            <a:r>
              <a:rPr lang="fi-FI"/>
              <a:t>Muokkaa perustyyl. napsautt.</a:t>
            </a:r>
          </a:p>
        </p:txBody>
      </p:sp>
      <p:sp>
        <p:nvSpPr>
          <p:cNvPr id="3" name="Alaotsikko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Muokkaa alaotsikon perustyyliä napsautt.</a:t>
            </a:r>
          </a:p>
        </p:txBody>
      </p:sp>
      <p:sp>
        <p:nvSpPr>
          <p:cNvPr id="4" name="Päivämäärän paikkamerkki 3"/>
          <p:cNvSpPr>
            <a:spLocks noGrp="1"/>
          </p:cNvSpPr>
          <p:nvPr>
            <p:ph type="dt" sz="half" idx="10"/>
          </p:nvPr>
        </p:nvSpPr>
        <p:spPr/>
        <p:txBody>
          <a:bodyPr/>
          <a:lstStyle/>
          <a:p>
            <a:fld id="{9B4294E3-24A8-4767-BAA7-97D766CFCD92}" type="datetimeFigureOut">
              <a:rPr lang="fi-FI" smtClean="0"/>
              <a:t>20.8.2026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5121B2D0-9A7D-493F-845A-B0BF1792E82A}" type="slidenum">
              <a:rPr lang="fi-FI" smtClean="0"/>
              <a:t>‹#›</a:t>
            </a:fld>
            <a:endParaRPr lang="fi-FI"/>
          </a:p>
        </p:txBody>
      </p:sp>
    </p:spTree>
    <p:extLst>
      <p:ext uri="{BB962C8B-B14F-4D97-AF65-F5344CB8AC3E}">
        <p14:creationId xmlns:p14="http://schemas.microsoft.com/office/powerpoint/2010/main" val="268676018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9B4294E3-24A8-4767-BAA7-97D766CFCD92}" type="datetimeFigureOut">
              <a:rPr lang="fi-FI" smtClean="0"/>
              <a:t>20.8.2026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5121B2D0-9A7D-493F-845A-B0BF1792E82A}" type="slidenum">
              <a:rPr lang="fi-FI" smtClean="0"/>
              <a:t>‹#›</a:t>
            </a:fld>
            <a:endParaRPr lang="fi-FI"/>
          </a:p>
        </p:txBody>
      </p:sp>
    </p:spTree>
    <p:extLst>
      <p:ext uri="{BB962C8B-B14F-4D97-AF65-F5344CB8AC3E}">
        <p14:creationId xmlns:p14="http://schemas.microsoft.com/office/powerpoint/2010/main" val="121322054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963084" y="4406901"/>
            <a:ext cx="10363200" cy="1362075"/>
          </a:xfrm>
        </p:spPr>
        <p:txBody>
          <a:bodyPr anchor="t"/>
          <a:lstStyle>
            <a:lvl1pPr algn="l">
              <a:defRPr sz="4000" b="1" cap="all"/>
            </a:lvl1pPr>
          </a:lstStyle>
          <a:p>
            <a:r>
              <a:rPr lang="fi-FI"/>
              <a:t>Muokkaa perustyyl. napsautt.</a:t>
            </a:r>
          </a:p>
        </p:txBody>
      </p:sp>
      <p:sp>
        <p:nvSpPr>
          <p:cNvPr id="3" name="Tekstin paikkamerkki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Päivämäärän paikkamerkki 3"/>
          <p:cNvSpPr>
            <a:spLocks noGrp="1"/>
          </p:cNvSpPr>
          <p:nvPr>
            <p:ph type="dt" sz="half" idx="10"/>
          </p:nvPr>
        </p:nvSpPr>
        <p:spPr/>
        <p:txBody>
          <a:bodyPr/>
          <a:lstStyle/>
          <a:p>
            <a:fld id="{9B4294E3-24A8-4767-BAA7-97D766CFCD92}" type="datetimeFigureOut">
              <a:rPr lang="fi-FI" smtClean="0"/>
              <a:t>20.8.2026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5121B2D0-9A7D-493F-845A-B0BF1792E82A}" type="slidenum">
              <a:rPr lang="fi-FI" smtClean="0"/>
              <a:t>‹#›</a:t>
            </a:fld>
            <a:endParaRPr lang="fi-FI"/>
          </a:p>
        </p:txBody>
      </p:sp>
    </p:spTree>
    <p:extLst>
      <p:ext uri="{BB962C8B-B14F-4D97-AF65-F5344CB8AC3E}">
        <p14:creationId xmlns:p14="http://schemas.microsoft.com/office/powerpoint/2010/main" val="218387991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p:cNvSpPr>
            <a:spLocks noGrp="1"/>
          </p:cNvSpPr>
          <p:nvPr>
            <p:ph type="dt" sz="half" idx="10"/>
          </p:nvPr>
        </p:nvSpPr>
        <p:spPr/>
        <p:txBody>
          <a:bodyPr/>
          <a:lstStyle/>
          <a:p>
            <a:fld id="{9B4294E3-24A8-4767-BAA7-97D766CFCD92}" type="datetimeFigureOut">
              <a:rPr lang="fi-FI" smtClean="0"/>
              <a:t>20.8.2026</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5121B2D0-9A7D-493F-845A-B0BF1792E82A}" type="slidenum">
              <a:rPr lang="fi-FI" smtClean="0"/>
              <a:t>‹#›</a:t>
            </a:fld>
            <a:endParaRPr lang="fi-FI"/>
          </a:p>
        </p:txBody>
      </p:sp>
    </p:spTree>
    <p:extLst>
      <p:ext uri="{BB962C8B-B14F-4D97-AF65-F5344CB8AC3E}">
        <p14:creationId xmlns:p14="http://schemas.microsoft.com/office/powerpoint/2010/main" val="288658388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lvl1pPr>
              <a:defRPr/>
            </a:lvl1pPr>
          </a:lstStyle>
          <a:p>
            <a:r>
              <a:rPr lang="fi-FI"/>
              <a:t>Muokkaa perustyyl. napsautt.</a:t>
            </a:r>
          </a:p>
        </p:txBody>
      </p:sp>
      <p:sp>
        <p:nvSpPr>
          <p:cNvPr id="3" name="Tekstin paikkamerkki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p:cNvSpPr>
            <a:spLocks noGrp="1"/>
          </p:cNvSpPr>
          <p:nvPr>
            <p:ph type="dt" sz="half" idx="10"/>
          </p:nvPr>
        </p:nvSpPr>
        <p:spPr/>
        <p:txBody>
          <a:bodyPr/>
          <a:lstStyle/>
          <a:p>
            <a:fld id="{9B4294E3-24A8-4767-BAA7-97D766CFCD92}" type="datetimeFigureOut">
              <a:rPr lang="fi-FI" smtClean="0"/>
              <a:t>20.8.2026</a:t>
            </a:fld>
            <a:endParaRPr lang="fi-FI"/>
          </a:p>
        </p:txBody>
      </p:sp>
      <p:sp>
        <p:nvSpPr>
          <p:cNvPr id="8" name="Alatunnisteen paikkamerkki 7"/>
          <p:cNvSpPr>
            <a:spLocks noGrp="1"/>
          </p:cNvSpPr>
          <p:nvPr>
            <p:ph type="ftr" sz="quarter" idx="11"/>
          </p:nvPr>
        </p:nvSpPr>
        <p:spPr/>
        <p:txBody>
          <a:bodyPr/>
          <a:lstStyle/>
          <a:p>
            <a:endParaRPr lang="fi-FI"/>
          </a:p>
        </p:txBody>
      </p:sp>
      <p:sp>
        <p:nvSpPr>
          <p:cNvPr id="9" name="Dian numeron paikkamerkki 8"/>
          <p:cNvSpPr>
            <a:spLocks noGrp="1"/>
          </p:cNvSpPr>
          <p:nvPr>
            <p:ph type="sldNum" sz="quarter" idx="12"/>
          </p:nvPr>
        </p:nvSpPr>
        <p:spPr/>
        <p:txBody>
          <a:bodyPr/>
          <a:lstStyle/>
          <a:p>
            <a:fld id="{5121B2D0-9A7D-493F-845A-B0BF1792E82A}" type="slidenum">
              <a:rPr lang="fi-FI" smtClean="0"/>
              <a:t>‹#›</a:t>
            </a:fld>
            <a:endParaRPr lang="fi-FI"/>
          </a:p>
        </p:txBody>
      </p:sp>
    </p:spTree>
    <p:extLst>
      <p:ext uri="{BB962C8B-B14F-4D97-AF65-F5344CB8AC3E}">
        <p14:creationId xmlns:p14="http://schemas.microsoft.com/office/powerpoint/2010/main" val="3627386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Otsikko ja sisältö hankelogoilla">
    <p:spTree>
      <p:nvGrpSpPr>
        <p:cNvPr id="1" name=""/>
        <p:cNvGrpSpPr/>
        <p:nvPr/>
      </p:nvGrpSpPr>
      <p:grpSpPr>
        <a:xfrm>
          <a:off x="0" y="0"/>
          <a:ext cx="0" cy="0"/>
          <a:chOff x="0" y="0"/>
          <a:chExt cx="0" cy="0"/>
        </a:xfrm>
      </p:grpSpPr>
      <p:sp>
        <p:nvSpPr>
          <p:cNvPr id="6" name="Otsikko 6"/>
          <p:cNvSpPr>
            <a:spLocks noGrp="1"/>
          </p:cNvSpPr>
          <p:nvPr>
            <p:ph type="title"/>
          </p:nvPr>
        </p:nvSpPr>
        <p:spPr>
          <a:xfrm>
            <a:off x="1103445" y="1268760"/>
            <a:ext cx="10369152" cy="642942"/>
          </a:xfrm>
          <a:prstGeom prst="rect">
            <a:avLst/>
          </a:prstGeom>
        </p:spPr>
        <p:txBody>
          <a:bodyPr/>
          <a:lstStyle>
            <a:lvl1pPr>
              <a:defRPr lang="fi-FI" sz="3000" dirty="0">
                <a:solidFill>
                  <a:schemeClr val="tx1"/>
                </a:solidFill>
              </a:defRPr>
            </a:lvl1pPr>
          </a:lstStyle>
          <a:p>
            <a:r>
              <a:rPr lang="fi-FI"/>
              <a:t>Muokkaa perustyyl. napsautt.</a:t>
            </a:r>
            <a:endParaRPr lang="fi-FI" dirty="0"/>
          </a:p>
        </p:txBody>
      </p:sp>
      <p:sp>
        <p:nvSpPr>
          <p:cNvPr id="7" name="Tekstin paikkamerkki 16"/>
          <p:cNvSpPr>
            <a:spLocks noGrp="1"/>
          </p:cNvSpPr>
          <p:nvPr>
            <p:ph type="body" sz="quarter" idx="10"/>
          </p:nvPr>
        </p:nvSpPr>
        <p:spPr>
          <a:xfrm>
            <a:off x="1103446" y="2084238"/>
            <a:ext cx="10376925" cy="3937050"/>
          </a:xfrm>
          <a:prstGeom prst="rect">
            <a:avLst/>
          </a:prstGeom>
        </p:spPr>
        <p:txBody>
          <a:bodyPr/>
          <a:lstStyle>
            <a:lvl1pPr>
              <a:buClr>
                <a:schemeClr val="accent6"/>
              </a:buClr>
              <a:buFont typeface="Wingdings" pitchFamily="2" charset="2"/>
              <a:buChar char="§"/>
              <a:defRPr sz="2200" baseline="0">
                <a:solidFill>
                  <a:schemeClr val="tx1"/>
                </a:solidFill>
              </a:defRPr>
            </a:lvl1pPr>
            <a:lvl2pPr>
              <a:buNone/>
              <a:defRPr sz="2200"/>
            </a:lvl2pPr>
          </a:lstStyle>
          <a:p>
            <a:pPr lvl="0"/>
            <a:r>
              <a:rPr lang="fi-FI"/>
              <a:t>Muokkaa tekstin perustyylejä napsauttamalla</a:t>
            </a:r>
          </a:p>
        </p:txBody>
      </p:sp>
      <p:sp>
        <p:nvSpPr>
          <p:cNvPr id="4" name="Dian numeron paikkamerkki 9"/>
          <p:cNvSpPr>
            <a:spLocks noGrp="1"/>
          </p:cNvSpPr>
          <p:nvPr>
            <p:ph type="sldNum" sz="quarter" idx="11"/>
          </p:nvPr>
        </p:nvSpPr>
        <p:spPr>
          <a:xfrm>
            <a:off x="10320469" y="6381328"/>
            <a:ext cx="533400" cy="360040"/>
          </a:xfrm>
        </p:spPr>
        <p:txBody>
          <a:bodyPr/>
          <a:lstStyle>
            <a:lvl1pPr>
              <a:defRPr/>
            </a:lvl1pPr>
          </a:lstStyle>
          <a:p>
            <a:pPr>
              <a:defRPr/>
            </a:pPr>
            <a:fld id="{D3C89A02-2183-4EC2-9978-996C81F899C4}" type="slidenum">
              <a:rPr lang="fi-FI"/>
              <a:pPr>
                <a:defRPr/>
              </a:pPr>
              <a:t>‹#›</a:t>
            </a:fld>
            <a:endParaRPr lang="fi-FI" dirty="0"/>
          </a:p>
        </p:txBody>
      </p:sp>
      <p:sp>
        <p:nvSpPr>
          <p:cNvPr id="9" name="Platshållare för sidfot 4"/>
          <p:cNvSpPr>
            <a:spLocks noGrp="1"/>
          </p:cNvSpPr>
          <p:nvPr>
            <p:ph type="ftr" sz="quarter" idx="14"/>
          </p:nvPr>
        </p:nvSpPr>
        <p:spPr>
          <a:xfrm>
            <a:off x="335361" y="6357939"/>
            <a:ext cx="8477249" cy="365125"/>
          </a:xfrm>
        </p:spPr>
        <p:txBody>
          <a:bodyPr/>
          <a:lstStyle/>
          <a:p>
            <a:endParaRPr lang="fi-FI" dirty="0"/>
          </a:p>
        </p:txBody>
      </p:sp>
      <p:pic>
        <p:nvPicPr>
          <p:cNvPr id="10" name="Kuva 11" descr="sosiaali.png"/>
          <p:cNvPicPr>
            <a:picLocks noChangeAspect="1"/>
          </p:cNvPicPr>
          <p:nvPr userDrawn="1"/>
        </p:nvPicPr>
        <p:blipFill>
          <a:blip r:embed="rId2" cstate="print"/>
          <a:srcRect/>
          <a:stretch>
            <a:fillRect/>
          </a:stretch>
        </p:blipFill>
        <p:spPr bwMode="auto">
          <a:xfrm>
            <a:off x="8288371" y="260350"/>
            <a:ext cx="1204383" cy="503238"/>
          </a:xfrm>
          <a:prstGeom prst="rect">
            <a:avLst/>
          </a:prstGeom>
          <a:noFill/>
          <a:ln w="9525">
            <a:noFill/>
            <a:miter lim="800000"/>
            <a:headEnd/>
            <a:tailEnd/>
          </a:ln>
        </p:spPr>
      </p:pic>
      <p:pic>
        <p:nvPicPr>
          <p:cNvPr id="11" name="Kuva 12" descr="vipuvoimaaEU.png"/>
          <p:cNvPicPr>
            <a:picLocks noChangeAspect="1"/>
          </p:cNvPicPr>
          <p:nvPr userDrawn="1"/>
        </p:nvPicPr>
        <p:blipFill>
          <a:blip r:embed="rId3" cstate="print"/>
          <a:srcRect/>
          <a:stretch>
            <a:fillRect/>
          </a:stretch>
        </p:blipFill>
        <p:spPr bwMode="auto">
          <a:xfrm>
            <a:off x="9825071" y="260351"/>
            <a:ext cx="1551516" cy="485775"/>
          </a:xfrm>
          <a:prstGeom prst="rect">
            <a:avLst/>
          </a:prstGeom>
          <a:noFill/>
          <a:ln w="9525">
            <a:noFill/>
            <a:miter lim="800000"/>
            <a:headEnd/>
            <a:tailEnd/>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p:txBody>
          <a:bodyPr/>
          <a:lstStyle/>
          <a:p>
            <a:fld id="{9B4294E3-24A8-4767-BAA7-97D766CFCD92}" type="datetimeFigureOut">
              <a:rPr lang="fi-FI" smtClean="0"/>
              <a:t>20.8.2026</a:t>
            </a:fld>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5121B2D0-9A7D-493F-845A-B0BF1792E82A}" type="slidenum">
              <a:rPr lang="fi-FI" smtClean="0"/>
              <a:t>‹#›</a:t>
            </a:fld>
            <a:endParaRPr lang="fi-FI"/>
          </a:p>
        </p:txBody>
      </p:sp>
    </p:spTree>
    <p:extLst>
      <p:ext uri="{BB962C8B-B14F-4D97-AF65-F5344CB8AC3E}">
        <p14:creationId xmlns:p14="http://schemas.microsoft.com/office/powerpoint/2010/main" val="12718905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9B4294E3-24A8-4767-BAA7-97D766CFCD92}" type="datetimeFigureOut">
              <a:rPr lang="fi-FI" smtClean="0"/>
              <a:t>20.8.2026</a:t>
            </a:fld>
            <a:endParaRPr lang="fi-FI"/>
          </a:p>
        </p:txBody>
      </p:sp>
      <p:sp>
        <p:nvSpPr>
          <p:cNvPr id="3" name="Alatunnisteen paikkamerkki 2"/>
          <p:cNvSpPr>
            <a:spLocks noGrp="1"/>
          </p:cNvSpPr>
          <p:nvPr>
            <p:ph type="ftr" sz="quarter" idx="11"/>
          </p:nvPr>
        </p:nvSpPr>
        <p:spPr/>
        <p:txBody>
          <a:bodyPr/>
          <a:lstStyle/>
          <a:p>
            <a:endParaRPr lang="fi-FI"/>
          </a:p>
        </p:txBody>
      </p:sp>
      <p:sp>
        <p:nvSpPr>
          <p:cNvPr id="4" name="Dian numeron paikkamerkki 3"/>
          <p:cNvSpPr>
            <a:spLocks noGrp="1"/>
          </p:cNvSpPr>
          <p:nvPr>
            <p:ph type="sldNum" sz="quarter" idx="12"/>
          </p:nvPr>
        </p:nvSpPr>
        <p:spPr/>
        <p:txBody>
          <a:bodyPr/>
          <a:lstStyle/>
          <a:p>
            <a:fld id="{5121B2D0-9A7D-493F-845A-B0BF1792E82A}" type="slidenum">
              <a:rPr lang="fi-FI" smtClean="0"/>
              <a:t>‹#›</a:t>
            </a:fld>
            <a:endParaRPr lang="fi-FI"/>
          </a:p>
        </p:txBody>
      </p:sp>
    </p:spTree>
    <p:extLst>
      <p:ext uri="{BB962C8B-B14F-4D97-AF65-F5344CB8AC3E}">
        <p14:creationId xmlns:p14="http://schemas.microsoft.com/office/powerpoint/2010/main" val="272085716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609601" y="273050"/>
            <a:ext cx="4011084" cy="1162050"/>
          </a:xfrm>
        </p:spPr>
        <p:txBody>
          <a:bodyPr anchor="b"/>
          <a:lstStyle>
            <a:lvl1pPr algn="l">
              <a:defRPr sz="2000" b="1"/>
            </a:lvl1pPr>
          </a:lstStyle>
          <a:p>
            <a:r>
              <a:rPr lang="fi-FI"/>
              <a:t>Muokkaa perustyyl. napsautt.</a:t>
            </a:r>
          </a:p>
        </p:txBody>
      </p:sp>
      <p:sp>
        <p:nvSpPr>
          <p:cNvPr id="3" name="Sisällön paikkamerkki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9B4294E3-24A8-4767-BAA7-97D766CFCD92}" type="datetimeFigureOut">
              <a:rPr lang="fi-FI" smtClean="0"/>
              <a:t>20.8.2026</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5121B2D0-9A7D-493F-845A-B0BF1792E82A}" type="slidenum">
              <a:rPr lang="fi-FI" smtClean="0"/>
              <a:t>‹#›</a:t>
            </a:fld>
            <a:endParaRPr lang="fi-FI"/>
          </a:p>
        </p:txBody>
      </p:sp>
    </p:spTree>
    <p:extLst>
      <p:ext uri="{BB962C8B-B14F-4D97-AF65-F5344CB8AC3E}">
        <p14:creationId xmlns:p14="http://schemas.microsoft.com/office/powerpoint/2010/main" val="239445595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2389717" y="4800600"/>
            <a:ext cx="7315200" cy="566738"/>
          </a:xfrm>
        </p:spPr>
        <p:txBody>
          <a:bodyPr anchor="b"/>
          <a:lstStyle>
            <a:lvl1pPr algn="l">
              <a:defRPr sz="2000" b="1"/>
            </a:lvl1pPr>
          </a:lstStyle>
          <a:p>
            <a:r>
              <a:rPr lang="fi-FI"/>
              <a:t>Muokkaa perustyyl. napsautt.</a:t>
            </a:r>
          </a:p>
        </p:txBody>
      </p:sp>
      <p:sp>
        <p:nvSpPr>
          <p:cNvPr id="3" name="Kuvan paikkamerkki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9B4294E3-24A8-4767-BAA7-97D766CFCD92}" type="datetimeFigureOut">
              <a:rPr lang="fi-FI" smtClean="0"/>
              <a:t>20.8.2026</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5121B2D0-9A7D-493F-845A-B0BF1792E82A}" type="slidenum">
              <a:rPr lang="fi-FI" smtClean="0"/>
              <a:t>‹#›</a:t>
            </a:fld>
            <a:endParaRPr lang="fi-FI"/>
          </a:p>
        </p:txBody>
      </p:sp>
    </p:spTree>
    <p:extLst>
      <p:ext uri="{BB962C8B-B14F-4D97-AF65-F5344CB8AC3E}">
        <p14:creationId xmlns:p14="http://schemas.microsoft.com/office/powerpoint/2010/main" val="163368142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ystysuoran tekstin paikkamerkki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9B4294E3-24A8-4767-BAA7-97D766CFCD92}" type="datetimeFigureOut">
              <a:rPr lang="fi-FI" smtClean="0"/>
              <a:t>20.8.2026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5121B2D0-9A7D-493F-845A-B0BF1792E82A}" type="slidenum">
              <a:rPr lang="fi-FI" smtClean="0"/>
              <a:t>‹#›</a:t>
            </a:fld>
            <a:endParaRPr lang="fi-FI"/>
          </a:p>
        </p:txBody>
      </p:sp>
    </p:spTree>
    <p:extLst>
      <p:ext uri="{BB962C8B-B14F-4D97-AF65-F5344CB8AC3E}">
        <p14:creationId xmlns:p14="http://schemas.microsoft.com/office/powerpoint/2010/main" val="22380308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8839200" y="274639"/>
            <a:ext cx="2743200" cy="5851525"/>
          </a:xfrm>
        </p:spPr>
        <p:txBody>
          <a:bodyPr vert="eaVert"/>
          <a:lstStyle/>
          <a:p>
            <a:r>
              <a:rPr lang="fi-FI"/>
              <a:t>Muokkaa perustyyl. napsautt.</a:t>
            </a:r>
          </a:p>
        </p:txBody>
      </p:sp>
      <p:sp>
        <p:nvSpPr>
          <p:cNvPr id="3" name="Pystysuoran tekstin paikkamerkki 2"/>
          <p:cNvSpPr>
            <a:spLocks noGrp="1"/>
          </p:cNvSpPr>
          <p:nvPr>
            <p:ph type="body" orient="vert" idx="1"/>
          </p:nvPr>
        </p:nvSpPr>
        <p:spPr>
          <a:xfrm>
            <a:off x="609600" y="274639"/>
            <a:ext cx="8026400" cy="5851525"/>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9B4294E3-24A8-4767-BAA7-97D766CFCD92}" type="datetimeFigureOut">
              <a:rPr lang="fi-FI" smtClean="0"/>
              <a:t>20.8.2026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5121B2D0-9A7D-493F-845A-B0BF1792E82A}" type="slidenum">
              <a:rPr lang="fi-FI" smtClean="0"/>
              <a:t>‹#›</a:t>
            </a:fld>
            <a:endParaRPr lang="fi-FI"/>
          </a:p>
        </p:txBody>
      </p:sp>
    </p:spTree>
    <p:extLst>
      <p:ext uri="{BB962C8B-B14F-4D97-AF65-F5344CB8AC3E}">
        <p14:creationId xmlns:p14="http://schemas.microsoft.com/office/powerpoint/2010/main" val="38382017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Otsikko ja sisältö_ilman logoa">
    <p:spTree>
      <p:nvGrpSpPr>
        <p:cNvPr id="1" name=""/>
        <p:cNvGrpSpPr/>
        <p:nvPr/>
      </p:nvGrpSpPr>
      <p:grpSpPr>
        <a:xfrm>
          <a:off x="0" y="0"/>
          <a:ext cx="0" cy="0"/>
          <a:chOff x="0" y="0"/>
          <a:chExt cx="0" cy="0"/>
        </a:xfrm>
      </p:grpSpPr>
      <p:sp>
        <p:nvSpPr>
          <p:cNvPr id="6" name="Otsikko 6"/>
          <p:cNvSpPr>
            <a:spLocks noGrp="1"/>
          </p:cNvSpPr>
          <p:nvPr>
            <p:ph type="title"/>
          </p:nvPr>
        </p:nvSpPr>
        <p:spPr>
          <a:xfrm>
            <a:off x="815413" y="548680"/>
            <a:ext cx="10369152" cy="648072"/>
          </a:xfrm>
          <a:prstGeom prst="rect">
            <a:avLst/>
          </a:prstGeom>
        </p:spPr>
        <p:txBody>
          <a:bodyPr/>
          <a:lstStyle>
            <a:lvl1pPr>
              <a:defRPr sz="3000" baseline="0">
                <a:solidFill>
                  <a:schemeClr val="tx1"/>
                </a:solidFill>
              </a:defRPr>
            </a:lvl1pPr>
          </a:lstStyle>
          <a:p>
            <a:r>
              <a:rPr lang="fi-FI"/>
              <a:t>Muokkaa perustyyl. napsautt.</a:t>
            </a:r>
            <a:endParaRPr lang="fi-FI" dirty="0"/>
          </a:p>
        </p:txBody>
      </p:sp>
      <p:sp>
        <p:nvSpPr>
          <p:cNvPr id="7" name="Tekstin paikkamerkki 16"/>
          <p:cNvSpPr>
            <a:spLocks noGrp="1"/>
          </p:cNvSpPr>
          <p:nvPr>
            <p:ph type="body" sz="quarter" idx="10"/>
          </p:nvPr>
        </p:nvSpPr>
        <p:spPr>
          <a:xfrm>
            <a:off x="815414" y="1556792"/>
            <a:ext cx="10376925" cy="4536504"/>
          </a:xfrm>
          <a:prstGeom prst="rect">
            <a:avLst/>
          </a:prstGeom>
        </p:spPr>
        <p:txBody>
          <a:bodyPr/>
          <a:lstStyle>
            <a:lvl1pPr>
              <a:buClr>
                <a:schemeClr val="accent6"/>
              </a:buClr>
              <a:buFont typeface="Wingdings" pitchFamily="2" charset="2"/>
              <a:buChar char="§"/>
              <a:defRPr sz="2200" baseline="0">
                <a:solidFill>
                  <a:schemeClr val="tx1"/>
                </a:solidFill>
              </a:defRPr>
            </a:lvl1pPr>
            <a:lvl2pPr>
              <a:buNone/>
              <a:defRPr sz="2200"/>
            </a:lvl2pPr>
          </a:lstStyle>
          <a:p>
            <a:pPr lvl="0"/>
            <a:r>
              <a:rPr lang="fi-FI"/>
              <a:t>Muokkaa tekstin perustyylejä napsauttamalla</a:t>
            </a:r>
          </a:p>
        </p:txBody>
      </p:sp>
      <p:sp>
        <p:nvSpPr>
          <p:cNvPr id="4" name="Dian numeron paikkamerkki 9"/>
          <p:cNvSpPr>
            <a:spLocks noGrp="1"/>
          </p:cNvSpPr>
          <p:nvPr>
            <p:ph type="sldNum" sz="quarter" idx="11"/>
          </p:nvPr>
        </p:nvSpPr>
        <p:spPr>
          <a:xfrm>
            <a:off x="10320469" y="6381328"/>
            <a:ext cx="533400" cy="360040"/>
          </a:xfrm>
        </p:spPr>
        <p:txBody>
          <a:bodyPr/>
          <a:lstStyle>
            <a:lvl1pPr>
              <a:defRPr/>
            </a:lvl1pPr>
          </a:lstStyle>
          <a:p>
            <a:pPr>
              <a:defRPr/>
            </a:pPr>
            <a:fld id="{D3C89A02-2183-4EC2-9978-996C81F899C4}" type="slidenum">
              <a:rPr lang="fi-FI"/>
              <a:pPr>
                <a:defRPr/>
              </a:pPr>
              <a:t>‹#›</a:t>
            </a:fld>
            <a:endParaRPr lang="fi-FI" dirty="0"/>
          </a:p>
        </p:txBody>
      </p:sp>
      <p:sp>
        <p:nvSpPr>
          <p:cNvPr id="9" name="Platshållare för sidfot 4"/>
          <p:cNvSpPr>
            <a:spLocks noGrp="1"/>
          </p:cNvSpPr>
          <p:nvPr>
            <p:ph type="ftr" sz="quarter" idx="14"/>
          </p:nvPr>
        </p:nvSpPr>
        <p:spPr>
          <a:xfrm>
            <a:off x="335361" y="6357939"/>
            <a:ext cx="8477249" cy="365125"/>
          </a:xfrm>
        </p:spPr>
        <p:txBody>
          <a:bodyPr/>
          <a:lstStyle/>
          <a:p>
            <a:endParaRPr lang="fi-FI"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1_otsikko ja sisältö_keskitetty">
    <p:spTree>
      <p:nvGrpSpPr>
        <p:cNvPr id="1" name=""/>
        <p:cNvGrpSpPr/>
        <p:nvPr/>
      </p:nvGrpSpPr>
      <p:grpSpPr>
        <a:xfrm>
          <a:off x="0" y="0"/>
          <a:ext cx="0" cy="0"/>
          <a:chOff x="0" y="0"/>
          <a:chExt cx="0" cy="0"/>
        </a:xfrm>
      </p:grpSpPr>
      <p:sp>
        <p:nvSpPr>
          <p:cNvPr id="2" name="Rubrik 1"/>
          <p:cNvSpPr>
            <a:spLocks noGrp="1"/>
          </p:cNvSpPr>
          <p:nvPr>
            <p:ph type="ctrTitle"/>
          </p:nvPr>
        </p:nvSpPr>
        <p:spPr>
          <a:xfrm>
            <a:off x="1103445" y="1988841"/>
            <a:ext cx="9793088" cy="1470025"/>
          </a:xfrm>
          <a:prstGeom prst="rect">
            <a:avLst/>
          </a:prstGeom>
        </p:spPr>
        <p:txBody>
          <a:bodyPr/>
          <a:lstStyle>
            <a:lvl1pPr algn="ctr">
              <a:defRPr sz="3000">
                <a:solidFill>
                  <a:schemeClr val="tx1"/>
                </a:solidFill>
              </a:defRPr>
            </a:lvl1pPr>
          </a:lstStyle>
          <a:p>
            <a:r>
              <a:rPr lang="fi-FI"/>
              <a:t>Muokkaa perustyyl. napsautt.</a:t>
            </a:r>
            <a:endParaRPr lang="fi-FI" dirty="0"/>
          </a:p>
        </p:txBody>
      </p:sp>
      <p:sp>
        <p:nvSpPr>
          <p:cNvPr id="3" name="Underrubrik 2"/>
          <p:cNvSpPr>
            <a:spLocks noGrp="1"/>
          </p:cNvSpPr>
          <p:nvPr>
            <p:ph type="subTitle" idx="1"/>
          </p:nvPr>
        </p:nvSpPr>
        <p:spPr>
          <a:xfrm>
            <a:off x="1103445" y="3886200"/>
            <a:ext cx="9793088" cy="1752600"/>
          </a:xfrm>
          <a:prstGeom prst="rect">
            <a:avLst/>
          </a:prstGeom>
        </p:spPr>
        <p:txBody>
          <a:bodyPr/>
          <a:lstStyle>
            <a:lvl1pPr marL="0" indent="0" algn="ctr">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Muokkaa alaotsikon perustyyliä napsautt.</a:t>
            </a:r>
            <a:endParaRPr lang="fi-FI" dirty="0"/>
          </a:p>
        </p:txBody>
      </p:sp>
      <p:sp>
        <p:nvSpPr>
          <p:cNvPr id="5" name="Platshållare för sidfot 4"/>
          <p:cNvSpPr>
            <a:spLocks noGrp="1"/>
          </p:cNvSpPr>
          <p:nvPr>
            <p:ph type="ftr" sz="quarter" idx="11"/>
          </p:nvPr>
        </p:nvSpPr>
        <p:spPr/>
        <p:txBody>
          <a:bodyPr/>
          <a:lstStyle/>
          <a:p>
            <a:endParaRPr lang="fi-FI" dirty="0"/>
          </a:p>
        </p:txBody>
      </p:sp>
      <p:sp>
        <p:nvSpPr>
          <p:cNvPr id="6" name="Platshållare för bildnummer 5"/>
          <p:cNvSpPr>
            <a:spLocks noGrp="1"/>
          </p:cNvSpPr>
          <p:nvPr>
            <p:ph type="sldNum" sz="quarter" idx="12"/>
          </p:nvPr>
        </p:nvSpPr>
        <p:spPr>
          <a:xfrm>
            <a:off x="10320469" y="6381328"/>
            <a:ext cx="533400" cy="360040"/>
          </a:xfrm>
        </p:spPr>
        <p:txBody>
          <a:bodyPr/>
          <a:lstStyle/>
          <a:p>
            <a:fld id="{4644F606-9E59-44A4-9C1B-318877967A10}" type="slidenum">
              <a:rPr lang="fi-FI" smtClean="0"/>
              <a:pPr/>
              <a:t>‹#›</a:t>
            </a:fld>
            <a:endParaRPr lang="fi-FI"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1_Vain iso otsikko">
    <p:spTree>
      <p:nvGrpSpPr>
        <p:cNvPr id="1" name=""/>
        <p:cNvGrpSpPr/>
        <p:nvPr/>
      </p:nvGrpSpPr>
      <p:grpSpPr>
        <a:xfrm>
          <a:off x="0" y="0"/>
          <a:ext cx="0" cy="0"/>
          <a:chOff x="0" y="0"/>
          <a:chExt cx="0" cy="0"/>
        </a:xfrm>
      </p:grpSpPr>
      <p:sp>
        <p:nvSpPr>
          <p:cNvPr id="2" name="Rubrik 1"/>
          <p:cNvSpPr>
            <a:spLocks noGrp="1"/>
          </p:cNvSpPr>
          <p:nvPr>
            <p:ph type="title"/>
          </p:nvPr>
        </p:nvSpPr>
        <p:spPr>
          <a:xfrm>
            <a:off x="1103445" y="1268760"/>
            <a:ext cx="10657184" cy="4464496"/>
          </a:xfrm>
          <a:prstGeom prst="rect">
            <a:avLst/>
          </a:prstGeom>
        </p:spPr>
        <p:txBody>
          <a:bodyPr/>
          <a:lstStyle>
            <a:lvl1pPr>
              <a:defRPr>
                <a:solidFill>
                  <a:schemeClr val="tx1"/>
                </a:solidFill>
              </a:defRPr>
            </a:lvl1pPr>
          </a:lstStyle>
          <a:p>
            <a:r>
              <a:rPr lang="fi-FI"/>
              <a:t>Muokkaa perustyyl. napsautt.</a:t>
            </a:r>
            <a:endParaRPr lang="fi-FI" dirty="0"/>
          </a:p>
        </p:txBody>
      </p:sp>
      <p:sp>
        <p:nvSpPr>
          <p:cNvPr id="4" name="Platshållare för sidfot 3"/>
          <p:cNvSpPr>
            <a:spLocks noGrp="1"/>
          </p:cNvSpPr>
          <p:nvPr>
            <p:ph type="ftr" sz="quarter" idx="11"/>
          </p:nvPr>
        </p:nvSpPr>
        <p:spPr/>
        <p:txBody>
          <a:bodyPr/>
          <a:lstStyle/>
          <a:p>
            <a:endParaRPr lang="fi-FI"/>
          </a:p>
        </p:txBody>
      </p:sp>
      <p:sp>
        <p:nvSpPr>
          <p:cNvPr id="7" name="Dian numeron paikkamerkki 9"/>
          <p:cNvSpPr>
            <a:spLocks noGrp="1"/>
          </p:cNvSpPr>
          <p:nvPr>
            <p:ph type="sldNum" sz="quarter" idx="12"/>
          </p:nvPr>
        </p:nvSpPr>
        <p:spPr>
          <a:xfrm>
            <a:off x="10320469" y="6381328"/>
            <a:ext cx="533400" cy="360040"/>
          </a:xfrm>
        </p:spPr>
        <p:txBody>
          <a:bodyPr/>
          <a:lstStyle>
            <a:lvl1pPr>
              <a:defRPr/>
            </a:lvl1pPr>
          </a:lstStyle>
          <a:p>
            <a:pPr>
              <a:defRPr/>
            </a:pPr>
            <a:fld id="{D3C89A02-2183-4EC2-9978-996C81F899C4}" type="slidenum">
              <a:rPr lang="fi-FI"/>
              <a:pPr>
                <a:defRPr/>
              </a:pPr>
              <a:t>‹#›</a:t>
            </a:fld>
            <a:endParaRPr lang="fi-FI"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Otsikko ja sisältö elementillä_sininen">
    <p:spTree>
      <p:nvGrpSpPr>
        <p:cNvPr id="1" name=""/>
        <p:cNvGrpSpPr/>
        <p:nvPr/>
      </p:nvGrpSpPr>
      <p:grpSpPr>
        <a:xfrm>
          <a:off x="0" y="0"/>
          <a:ext cx="0" cy="0"/>
          <a:chOff x="0" y="0"/>
          <a:chExt cx="0" cy="0"/>
        </a:xfrm>
      </p:grpSpPr>
      <p:sp>
        <p:nvSpPr>
          <p:cNvPr id="11" name="Rektangel 10"/>
          <p:cNvSpPr/>
          <p:nvPr/>
        </p:nvSpPr>
        <p:spPr>
          <a:xfrm>
            <a:off x="10800523" y="0"/>
            <a:ext cx="1391477"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p>
        </p:txBody>
      </p:sp>
      <p:pic>
        <p:nvPicPr>
          <p:cNvPr id="12" name="Bildobjekt 5" descr="logon_sipuli2_vit.png"/>
          <p:cNvPicPr>
            <a:picLocks noChangeAspect="1"/>
          </p:cNvPicPr>
          <p:nvPr/>
        </p:nvPicPr>
        <p:blipFill>
          <a:blip r:embed="rId2" cstate="print"/>
          <a:srcRect l="33112" r="34585"/>
          <a:stretch>
            <a:fillRect/>
          </a:stretch>
        </p:blipFill>
        <p:spPr bwMode="auto">
          <a:xfrm>
            <a:off x="10800523" y="3319463"/>
            <a:ext cx="1391477" cy="3422650"/>
          </a:xfrm>
          <a:prstGeom prst="rect">
            <a:avLst/>
          </a:prstGeom>
          <a:noFill/>
          <a:ln w="9525">
            <a:noFill/>
            <a:miter lim="800000"/>
            <a:headEnd/>
            <a:tailEnd/>
          </a:ln>
        </p:spPr>
      </p:pic>
      <p:sp>
        <p:nvSpPr>
          <p:cNvPr id="6" name="Otsikko 6"/>
          <p:cNvSpPr>
            <a:spLocks noGrp="1"/>
          </p:cNvSpPr>
          <p:nvPr userDrawn="1">
            <p:ph type="title"/>
          </p:nvPr>
        </p:nvSpPr>
        <p:spPr>
          <a:xfrm>
            <a:off x="1103446" y="1268760"/>
            <a:ext cx="8832981" cy="648072"/>
          </a:xfrm>
          <a:prstGeom prst="rect">
            <a:avLst/>
          </a:prstGeom>
        </p:spPr>
        <p:txBody>
          <a:bodyPr/>
          <a:lstStyle>
            <a:lvl1pPr>
              <a:defRPr sz="3000" baseline="0">
                <a:solidFill>
                  <a:schemeClr val="tx1"/>
                </a:solidFill>
              </a:defRPr>
            </a:lvl1pPr>
          </a:lstStyle>
          <a:p>
            <a:r>
              <a:rPr lang="fi-FI"/>
              <a:t>Muokkaa perustyyl. napsautt.</a:t>
            </a:r>
            <a:endParaRPr lang="fi-FI" dirty="0"/>
          </a:p>
        </p:txBody>
      </p:sp>
      <p:sp>
        <p:nvSpPr>
          <p:cNvPr id="4" name="Dian numeron paikkamerkki 9"/>
          <p:cNvSpPr>
            <a:spLocks noGrp="1"/>
          </p:cNvSpPr>
          <p:nvPr userDrawn="1">
            <p:ph type="sldNum" sz="quarter" idx="11"/>
          </p:nvPr>
        </p:nvSpPr>
        <p:spPr>
          <a:xfrm>
            <a:off x="10267123" y="6381328"/>
            <a:ext cx="533400" cy="360040"/>
          </a:xfrm>
        </p:spPr>
        <p:txBody>
          <a:bodyPr/>
          <a:lstStyle>
            <a:lvl1pPr>
              <a:defRPr/>
            </a:lvl1pPr>
          </a:lstStyle>
          <a:p>
            <a:pPr>
              <a:defRPr/>
            </a:pPr>
            <a:fld id="{D3C89A02-2183-4EC2-9978-996C81F899C4}" type="slidenum">
              <a:rPr lang="fi-FI"/>
              <a:pPr>
                <a:defRPr/>
              </a:pPr>
              <a:t>‹#›</a:t>
            </a:fld>
            <a:endParaRPr lang="fi-FI" dirty="0"/>
          </a:p>
        </p:txBody>
      </p:sp>
      <p:sp>
        <p:nvSpPr>
          <p:cNvPr id="9" name="Platshållare för sidfot 4"/>
          <p:cNvSpPr>
            <a:spLocks noGrp="1"/>
          </p:cNvSpPr>
          <p:nvPr userDrawn="1">
            <p:ph type="ftr" sz="quarter" idx="14"/>
          </p:nvPr>
        </p:nvSpPr>
        <p:spPr>
          <a:xfrm>
            <a:off x="335361" y="6357939"/>
            <a:ext cx="8477249" cy="365125"/>
          </a:xfrm>
        </p:spPr>
        <p:txBody>
          <a:bodyPr/>
          <a:lstStyle/>
          <a:p>
            <a:endParaRPr lang="fi-FI" dirty="0"/>
          </a:p>
        </p:txBody>
      </p:sp>
      <p:sp>
        <p:nvSpPr>
          <p:cNvPr id="8" name="Tekstin paikkamerkki 16"/>
          <p:cNvSpPr>
            <a:spLocks noGrp="1"/>
          </p:cNvSpPr>
          <p:nvPr>
            <p:ph type="body" sz="quarter" idx="10"/>
          </p:nvPr>
        </p:nvSpPr>
        <p:spPr>
          <a:xfrm>
            <a:off x="1103446" y="2084238"/>
            <a:ext cx="8832981" cy="3937050"/>
          </a:xfrm>
          <a:prstGeom prst="rect">
            <a:avLst/>
          </a:prstGeom>
        </p:spPr>
        <p:txBody>
          <a:bodyPr/>
          <a:lstStyle>
            <a:lvl1pPr>
              <a:buClr>
                <a:schemeClr val="accent6"/>
              </a:buClr>
              <a:buFont typeface="Wingdings" pitchFamily="2" charset="2"/>
              <a:buChar char="§"/>
              <a:defRPr sz="2200" baseline="0">
                <a:solidFill>
                  <a:schemeClr val="tx1"/>
                </a:solidFill>
              </a:defRPr>
            </a:lvl1pPr>
            <a:lvl2pPr>
              <a:buNone/>
              <a:defRPr sz="2200"/>
            </a:lvl2pPr>
          </a:lstStyle>
          <a:p>
            <a:pPr lvl="0"/>
            <a:r>
              <a:rPr lang="fi-FI"/>
              <a:t>Muokkaa tekstin perustyylejä napsauttamalla</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jpe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2.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3.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4.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3801" name="Text Box 9"/>
          <p:cNvSpPr txBox="1">
            <a:spLocks noChangeArrowheads="1"/>
          </p:cNvSpPr>
          <p:nvPr/>
        </p:nvSpPr>
        <p:spPr bwMode="auto">
          <a:xfrm>
            <a:off x="431800" y="6021389"/>
            <a:ext cx="2592917" cy="274637"/>
          </a:xfrm>
          <a:prstGeom prst="rect">
            <a:avLst/>
          </a:prstGeom>
          <a:noFill/>
          <a:ln w="9525">
            <a:noFill/>
            <a:miter lim="800000"/>
            <a:headEnd/>
            <a:tailEnd/>
          </a:ln>
          <a:effectLst/>
        </p:spPr>
        <p:txBody>
          <a:bodyPr lIns="0" tIns="0" rIns="0" bIns="0">
            <a:spAutoFit/>
          </a:bodyPr>
          <a:lstStyle/>
          <a:p>
            <a:pPr>
              <a:spcBef>
                <a:spcPct val="50000"/>
              </a:spcBef>
              <a:defRPr/>
            </a:pPr>
            <a:endParaRPr lang="fi-FI">
              <a:cs typeface="+mn-cs"/>
            </a:endParaRPr>
          </a:p>
        </p:txBody>
      </p:sp>
      <p:sp>
        <p:nvSpPr>
          <p:cNvPr id="5" name="Päivämäärän paikkamerkki 4"/>
          <p:cNvSpPr>
            <a:spLocks noGrp="1"/>
          </p:cNvSpPr>
          <p:nvPr>
            <p:ph type="dt" sz="half" idx="2"/>
          </p:nvPr>
        </p:nvSpPr>
        <p:spPr>
          <a:xfrm>
            <a:off x="8951384" y="6357939"/>
            <a:ext cx="1081053" cy="365125"/>
          </a:xfrm>
          <a:prstGeom prst="rect">
            <a:avLst/>
          </a:prstGeom>
        </p:spPr>
        <p:txBody>
          <a:bodyPr vert="horz" lIns="91440" tIns="45720" rIns="91440" bIns="45720" rtlCol="0" anchor="ctr"/>
          <a:lstStyle>
            <a:lvl1pPr algn="l">
              <a:defRPr sz="1000" baseline="0" dirty="0">
                <a:solidFill>
                  <a:schemeClr val="tx1"/>
                </a:solidFill>
                <a:cs typeface="+mn-cs"/>
              </a:defRPr>
            </a:lvl1pPr>
          </a:lstStyle>
          <a:p>
            <a:pPr>
              <a:defRPr/>
            </a:pPr>
            <a:fld id="{376C01DB-020D-41A1-AB12-9B021A8F534D}" type="datetime1">
              <a:rPr lang="fi-FI" smtClean="0"/>
              <a:pPr>
                <a:defRPr/>
              </a:pPr>
              <a:t>20.8.2026</a:t>
            </a:fld>
            <a:endParaRPr lang="fi-FI"/>
          </a:p>
        </p:txBody>
      </p:sp>
      <p:sp>
        <p:nvSpPr>
          <p:cNvPr id="6" name="Alatunnisteen paikkamerkki 5"/>
          <p:cNvSpPr>
            <a:spLocks noGrp="1"/>
          </p:cNvSpPr>
          <p:nvPr>
            <p:ph type="ftr" sz="quarter" idx="3"/>
          </p:nvPr>
        </p:nvSpPr>
        <p:spPr>
          <a:xfrm>
            <a:off x="378885" y="6357939"/>
            <a:ext cx="8477249" cy="365125"/>
          </a:xfrm>
          <a:prstGeom prst="rect">
            <a:avLst/>
          </a:prstGeom>
        </p:spPr>
        <p:txBody>
          <a:bodyPr vert="horz" lIns="91440" tIns="45720" rIns="91440" bIns="45720" rtlCol="0" anchor="ctr"/>
          <a:lstStyle>
            <a:lvl1pPr algn="l">
              <a:defRPr sz="1000" baseline="0" smtClean="0">
                <a:solidFill>
                  <a:schemeClr val="tx1"/>
                </a:solidFill>
                <a:cs typeface="+mn-cs"/>
              </a:defRPr>
            </a:lvl1pPr>
          </a:lstStyle>
          <a:p>
            <a:pPr>
              <a:defRPr/>
            </a:pPr>
            <a:endParaRPr lang="fi-FI" dirty="0"/>
          </a:p>
        </p:txBody>
      </p:sp>
      <p:sp>
        <p:nvSpPr>
          <p:cNvPr id="7" name="Dian numeron paikkamerkki 6"/>
          <p:cNvSpPr>
            <a:spLocks noGrp="1"/>
          </p:cNvSpPr>
          <p:nvPr>
            <p:ph type="sldNum" sz="quarter" idx="4"/>
          </p:nvPr>
        </p:nvSpPr>
        <p:spPr>
          <a:xfrm>
            <a:off x="10320469" y="6381328"/>
            <a:ext cx="533400" cy="360040"/>
          </a:xfrm>
          <a:prstGeom prst="rect">
            <a:avLst/>
          </a:prstGeom>
        </p:spPr>
        <p:txBody>
          <a:bodyPr vert="horz" lIns="91440" tIns="45720" rIns="91440" bIns="45720" rtlCol="0" anchor="ctr"/>
          <a:lstStyle>
            <a:lvl1pPr algn="r">
              <a:defRPr sz="1000" baseline="0" smtClean="0">
                <a:solidFill>
                  <a:schemeClr val="tx1"/>
                </a:solidFill>
                <a:cs typeface="+mn-cs"/>
              </a:defRPr>
            </a:lvl1pPr>
          </a:lstStyle>
          <a:p>
            <a:pPr>
              <a:defRPr/>
            </a:pPr>
            <a:fld id="{1F70512E-3501-4C97-9457-F6C16E24E41E}" type="slidenum">
              <a:rPr lang="fi-FI"/>
              <a:pPr>
                <a:defRPr/>
              </a:pPr>
              <a:t>‹#›</a:t>
            </a:fld>
            <a:endParaRPr lang="fi-FI" dirty="0"/>
          </a:p>
        </p:txBody>
      </p:sp>
      <p:pic>
        <p:nvPicPr>
          <p:cNvPr id="8" name="Kuva 7" descr="ELY_LB01_FiSvEn_3L_B3___RGB_tresprak.jpg"/>
          <p:cNvPicPr>
            <a:picLocks noChangeAspect="1"/>
          </p:cNvPicPr>
          <p:nvPr/>
        </p:nvPicPr>
        <p:blipFill>
          <a:blip r:embed="rId24" cstate="print"/>
          <a:stretch>
            <a:fillRect/>
          </a:stretch>
        </p:blipFill>
        <p:spPr>
          <a:xfrm>
            <a:off x="239351" y="116632"/>
            <a:ext cx="4056611" cy="864524"/>
          </a:xfrm>
          <a:prstGeom prst="rect">
            <a:avLst/>
          </a:prstGeom>
        </p:spPr>
      </p:pic>
    </p:spTree>
  </p:cSld>
  <p:clrMap bg1="lt1" tx1="dk1" bg2="lt2" tx2="dk2" accent1="accent1" accent2="accent2" accent3="accent3" accent4="accent4" accent5="accent5" accent6="accent6" hlink="hlink" folHlink="folHlink"/>
  <p:sldLayoutIdLst>
    <p:sldLayoutId id="2147483692" r:id="rId1"/>
    <p:sldLayoutId id="2147483748" r:id="rId2"/>
    <p:sldLayoutId id="2147483749" r:id="rId3"/>
    <p:sldLayoutId id="2147483735" r:id="rId4"/>
    <p:sldLayoutId id="2147483750" r:id="rId5"/>
    <p:sldLayoutId id="2147483736" r:id="rId6"/>
    <p:sldLayoutId id="2147483734" r:id="rId7"/>
    <p:sldLayoutId id="2147483725" r:id="rId8"/>
    <p:sldLayoutId id="2147483738" r:id="rId9"/>
    <p:sldLayoutId id="2147483739" r:id="rId10"/>
    <p:sldLayoutId id="2147483740" r:id="rId11"/>
    <p:sldLayoutId id="2147483742" r:id="rId12"/>
    <p:sldLayoutId id="2147483743" r:id="rId13"/>
    <p:sldLayoutId id="2147483744" r:id="rId14"/>
    <p:sldLayoutId id="2147483745" r:id="rId15"/>
    <p:sldLayoutId id="2147483728" r:id="rId16"/>
    <p:sldLayoutId id="2147483737" r:id="rId17"/>
    <p:sldLayoutId id="2147483721" r:id="rId18"/>
    <p:sldLayoutId id="2147483723" r:id="rId19"/>
    <p:sldLayoutId id="2147483724" r:id="rId20"/>
    <p:sldLayoutId id="2147483727" r:id="rId21"/>
    <p:sldLayoutId id="2147483726" r:id="rId22"/>
  </p:sldLayoutIdLst>
  <p:hf hdr="0"/>
  <p:txStyles>
    <p:titleStyle>
      <a:lvl1pPr algn="l" rtl="0" eaLnBrk="1" fontAlgn="base" hangingPunct="1">
        <a:spcBef>
          <a:spcPct val="0"/>
        </a:spcBef>
        <a:spcAft>
          <a:spcPct val="0"/>
        </a:spcAft>
        <a:defRPr sz="4000">
          <a:solidFill>
            <a:schemeClr val="tx2"/>
          </a:solidFill>
          <a:latin typeface="+mj-lt"/>
          <a:ea typeface="+mj-ea"/>
          <a:cs typeface="+mj-cs"/>
        </a:defRPr>
      </a:lvl1pPr>
      <a:lvl2pPr algn="l" rtl="0" eaLnBrk="1" fontAlgn="base" hangingPunct="1">
        <a:spcBef>
          <a:spcPct val="0"/>
        </a:spcBef>
        <a:spcAft>
          <a:spcPct val="0"/>
        </a:spcAft>
        <a:defRPr sz="4000">
          <a:solidFill>
            <a:schemeClr val="tx2"/>
          </a:solidFill>
          <a:latin typeface="Arial" charset="0"/>
        </a:defRPr>
      </a:lvl2pPr>
      <a:lvl3pPr algn="l" rtl="0" eaLnBrk="1" fontAlgn="base" hangingPunct="1">
        <a:spcBef>
          <a:spcPct val="0"/>
        </a:spcBef>
        <a:spcAft>
          <a:spcPct val="0"/>
        </a:spcAft>
        <a:defRPr sz="4000">
          <a:solidFill>
            <a:schemeClr val="tx2"/>
          </a:solidFill>
          <a:latin typeface="Arial" charset="0"/>
        </a:defRPr>
      </a:lvl3pPr>
      <a:lvl4pPr algn="l" rtl="0" eaLnBrk="1" fontAlgn="base" hangingPunct="1">
        <a:spcBef>
          <a:spcPct val="0"/>
        </a:spcBef>
        <a:spcAft>
          <a:spcPct val="0"/>
        </a:spcAft>
        <a:defRPr sz="4000">
          <a:solidFill>
            <a:schemeClr val="tx2"/>
          </a:solidFill>
          <a:latin typeface="Arial" charset="0"/>
        </a:defRPr>
      </a:lvl4pPr>
      <a:lvl5pPr algn="l" rtl="0" eaLnBrk="1" fontAlgn="base" hangingPunct="1">
        <a:spcBef>
          <a:spcPct val="0"/>
        </a:spcBef>
        <a:spcAft>
          <a:spcPct val="0"/>
        </a:spcAft>
        <a:defRPr sz="4000">
          <a:solidFill>
            <a:schemeClr val="tx2"/>
          </a:solidFill>
          <a:latin typeface="Arial" charset="0"/>
        </a:defRPr>
      </a:lvl5pPr>
      <a:lvl6pPr marL="457200" algn="l" rtl="0" eaLnBrk="1" fontAlgn="base" hangingPunct="1">
        <a:spcBef>
          <a:spcPct val="0"/>
        </a:spcBef>
        <a:spcAft>
          <a:spcPct val="0"/>
        </a:spcAft>
        <a:defRPr sz="4000">
          <a:solidFill>
            <a:schemeClr val="tx2"/>
          </a:solidFill>
          <a:latin typeface="Verdana" pitchFamily="34" charset="0"/>
        </a:defRPr>
      </a:lvl6pPr>
      <a:lvl7pPr marL="914400" algn="l" rtl="0" eaLnBrk="1" fontAlgn="base" hangingPunct="1">
        <a:spcBef>
          <a:spcPct val="0"/>
        </a:spcBef>
        <a:spcAft>
          <a:spcPct val="0"/>
        </a:spcAft>
        <a:defRPr sz="4000">
          <a:solidFill>
            <a:schemeClr val="tx2"/>
          </a:solidFill>
          <a:latin typeface="Verdana" pitchFamily="34" charset="0"/>
        </a:defRPr>
      </a:lvl7pPr>
      <a:lvl8pPr marL="1371600" algn="l" rtl="0" eaLnBrk="1" fontAlgn="base" hangingPunct="1">
        <a:spcBef>
          <a:spcPct val="0"/>
        </a:spcBef>
        <a:spcAft>
          <a:spcPct val="0"/>
        </a:spcAft>
        <a:defRPr sz="4000">
          <a:solidFill>
            <a:schemeClr val="tx2"/>
          </a:solidFill>
          <a:latin typeface="Verdana" pitchFamily="34" charset="0"/>
        </a:defRPr>
      </a:lvl8pPr>
      <a:lvl9pPr marL="1828800" algn="l" rtl="0" eaLnBrk="1" fontAlgn="base" hangingPunct="1">
        <a:spcBef>
          <a:spcPct val="0"/>
        </a:spcBef>
        <a:spcAft>
          <a:spcPct val="0"/>
        </a:spcAft>
        <a:defRPr sz="4000">
          <a:solidFill>
            <a:schemeClr val="tx2"/>
          </a:solidFill>
          <a:latin typeface="Verdana" pitchFamily="34" charset="0"/>
        </a:defRPr>
      </a:lvl9pPr>
    </p:titleStyle>
    <p:bodyStyle>
      <a:lvl1pPr marL="342900" indent="-342900" algn="l" rtl="0" eaLnBrk="1" fontAlgn="base" hangingPunct="1">
        <a:spcBef>
          <a:spcPct val="20000"/>
        </a:spcBef>
        <a:spcAft>
          <a:spcPct val="0"/>
        </a:spcAft>
        <a:buClr>
          <a:schemeClr val="tx2"/>
        </a:buClr>
        <a:buSzPct val="150000"/>
        <a:buFont typeface="Wingdings" pitchFamily="2" charset="2"/>
        <a:buChar char="§"/>
        <a:defRPr sz="26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400">
          <a:solidFill>
            <a:schemeClr val="tx1"/>
          </a:solidFill>
          <a:latin typeface="+mn-lt"/>
        </a:defRPr>
      </a:lvl2pPr>
      <a:lvl3pPr marL="1143000" indent="-228600" algn="l" rtl="0" eaLnBrk="1" fontAlgn="base" hangingPunct="1">
        <a:spcBef>
          <a:spcPct val="20000"/>
        </a:spcBef>
        <a:spcAft>
          <a:spcPct val="0"/>
        </a:spcAft>
        <a:buClr>
          <a:schemeClr val="accent2"/>
        </a:buClr>
        <a:buSzPct val="150000"/>
        <a:buFont typeface="Wingdings" pitchFamily="2" charset="2"/>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lr>
          <a:schemeClr val="folHlink"/>
        </a:buClr>
        <a:buSzPct val="150000"/>
        <a:buFont typeface="Wingdings" pitchFamily="2" charset="2"/>
        <a:buChar char="§"/>
        <a:defRPr sz="2000">
          <a:solidFill>
            <a:schemeClr val="tx1"/>
          </a:solidFill>
          <a:latin typeface="+mn-lt"/>
        </a:defRPr>
      </a:lvl5pPr>
      <a:lvl6pPr marL="2514600" indent="-228600" algn="l" rtl="0" eaLnBrk="1" fontAlgn="base" hangingPunct="1">
        <a:spcBef>
          <a:spcPct val="20000"/>
        </a:spcBef>
        <a:spcAft>
          <a:spcPct val="0"/>
        </a:spcAft>
        <a:buClr>
          <a:schemeClr val="folHlink"/>
        </a:buClr>
        <a:buSzPct val="150000"/>
        <a:buFont typeface="Wingdings" pitchFamily="2" charset="2"/>
        <a:buChar char="§"/>
        <a:defRPr sz="2000">
          <a:solidFill>
            <a:schemeClr val="tx1"/>
          </a:solidFill>
          <a:latin typeface="+mn-lt"/>
        </a:defRPr>
      </a:lvl6pPr>
      <a:lvl7pPr marL="2971800" indent="-228600" algn="l" rtl="0" eaLnBrk="1" fontAlgn="base" hangingPunct="1">
        <a:spcBef>
          <a:spcPct val="20000"/>
        </a:spcBef>
        <a:spcAft>
          <a:spcPct val="0"/>
        </a:spcAft>
        <a:buClr>
          <a:schemeClr val="folHlink"/>
        </a:buClr>
        <a:buSzPct val="150000"/>
        <a:buFont typeface="Wingdings" pitchFamily="2" charset="2"/>
        <a:buChar char="§"/>
        <a:defRPr sz="2000">
          <a:solidFill>
            <a:schemeClr val="tx1"/>
          </a:solidFill>
          <a:latin typeface="+mn-lt"/>
        </a:defRPr>
      </a:lvl7pPr>
      <a:lvl8pPr marL="3429000" indent="-228600" algn="l" rtl="0" eaLnBrk="1" fontAlgn="base" hangingPunct="1">
        <a:spcBef>
          <a:spcPct val="20000"/>
        </a:spcBef>
        <a:spcAft>
          <a:spcPct val="0"/>
        </a:spcAft>
        <a:buClr>
          <a:schemeClr val="folHlink"/>
        </a:buClr>
        <a:buSzPct val="150000"/>
        <a:buFont typeface="Wingdings" pitchFamily="2" charset="2"/>
        <a:buChar char="§"/>
        <a:defRPr sz="2000">
          <a:solidFill>
            <a:schemeClr val="tx1"/>
          </a:solidFill>
          <a:latin typeface="+mn-lt"/>
        </a:defRPr>
      </a:lvl8pPr>
      <a:lvl9pPr marL="3886200" indent="-228600" algn="l" rtl="0" eaLnBrk="1" fontAlgn="base" hangingPunct="1">
        <a:spcBef>
          <a:spcPct val="20000"/>
        </a:spcBef>
        <a:spcAft>
          <a:spcPct val="0"/>
        </a:spcAft>
        <a:buClr>
          <a:schemeClr val="folHlink"/>
        </a:buClr>
        <a:buSzPct val="150000"/>
        <a:buFont typeface="Wingdings" pitchFamily="2" charset="2"/>
        <a:buChar char="§"/>
        <a:defRPr sz="2000">
          <a:solidFill>
            <a:schemeClr val="tx1"/>
          </a:solidFill>
          <a:latin typeface="+mn-lt"/>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i-FI"/>
              <a:t>Muokkaa perustyyl. napsautt.</a:t>
            </a:r>
          </a:p>
        </p:txBody>
      </p:sp>
      <p:sp>
        <p:nvSpPr>
          <p:cNvPr id="3" name="Tekstin paikkamerkki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DF761B-B3DB-4A1D-AD93-311F30E9055E}" type="datetimeFigureOut">
              <a:rPr lang="fi-FI" smtClean="0"/>
              <a:t>20.8.2026</a:t>
            </a:fld>
            <a:endParaRPr lang="fi-FI"/>
          </a:p>
        </p:txBody>
      </p:sp>
      <p:sp>
        <p:nvSpPr>
          <p:cNvPr id="5" name="Alatunnisteen paikkamerkki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99D755-4943-4C6C-ABA5-3A9A70314FBF}" type="slidenum">
              <a:rPr lang="fi-FI" smtClean="0"/>
              <a:t>‹#›</a:t>
            </a:fld>
            <a:endParaRPr lang="fi-FI"/>
          </a:p>
        </p:txBody>
      </p:sp>
    </p:spTree>
    <p:extLst>
      <p:ext uri="{BB962C8B-B14F-4D97-AF65-F5344CB8AC3E}">
        <p14:creationId xmlns:p14="http://schemas.microsoft.com/office/powerpoint/2010/main" val="2401823194"/>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i-FI"/>
              <a:t>Muokkaa perustyyl. napsautt.</a:t>
            </a:r>
          </a:p>
        </p:txBody>
      </p:sp>
      <p:sp>
        <p:nvSpPr>
          <p:cNvPr id="3" name="Tekstin paikkamerkki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D6A4F4-B5C4-420F-A781-0AC4FF91B61A}" type="datetimeFigureOut">
              <a:rPr lang="fi-FI" smtClean="0"/>
              <a:t>20.8.2026</a:t>
            </a:fld>
            <a:endParaRPr lang="fi-FI"/>
          </a:p>
        </p:txBody>
      </p:sp>
      <p:sp>
        <p:nvSpPr>
          <p:cNvPr id="5" name="Alatunnisteen paikkamerkki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56977E-A8B9-4167-B318-6D1991FD831F}" type="slidenum">
              <a:rPr lang="fi-FI" smtClean="0"/>
              <a:t>‹#›</a:t>
            </a:fld>
            <a:endParaRPr lang="fi-FI"/>
          </a:p>
        </p:txBody>
      </p:sp>
    </p:spTree>
    <p:extLst>
      <p:ext uri="{BB962C8B-B14F-4D97-AF65-F5344CB8AC3E}">
        <p14:creationId xmlns:p14="http://schemas.microsoft.com/office/powerpoint/2010/main" val="2408330795"/>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i-FI"/>
              <a:t>Muokkaa perustyyl. napsautt.</a:t>
            </a:r>
          </a:p>
        </p:txBody>
      </p:sp>
      <p:sp>
        <p:nvSpPr>
          <p:cNvPr id="3" name="Tekstin paikkamerkki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4294E3-24A8-4767-BAA7-97D766CFCD92}" type="datetimeFigureOut">
              <a:rPr lang="fi-FI" smtClean="0"/>
              <a:t>20.8.2026</a:t>
            </a:fld>
            <a:endParaRPr lang="fi-FI"/>
          </a:p>
        </p:txBody>
      </p:sp>
      <p:sp>
        <p:nvSpPr>
          <p:cNvPr id="5" name="Alatunnisteen paikkamerkki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21B2D0-9A7D-493F-845A-B0BF1792E82A}" type="slidenum">
              <a:rPr lang="fi-FI" smtClean="0"/>
              <a:t>‹#›</a:t>
            </a:fld>
            <a:endParaRPr lang="fi-FI"/>
          </a:p>
        </p:txBody>
      </p:sp>
    </p:spTree>
    <p:extLst>
      <p:ext uri="{BB962C8B-B14F-4D97-AF65-F5344CB8AC3E}">
        <p14:creationId xmlns:p14="http://schemas.microsoft.com/office/powerpoint/2010/main" val="3392544698"/>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5" name="Freeform 7"/>
          <p:cNvSpPr>
            <a:spLocks/>
          </p:cNvSpPr>
          <p:nvPr/>
        </p:nvSpPr>
        <p:spPr bwMode="auto">
          <a:xfrm>
            <a:off x="3420532" y="4017604"/>
            <a:ext cx="555625" cy="715963"/>
          </a:xfrm>
          <a:custGeom>
            <a:avLst/>
            <a:gdLst>
              <a:gd name="T0" fmla="*/ 281 w 350"/>
              <a:gd name="T1" fmla="*/ 68 h 451"/>
              <a:gd name="T2" fmla="*/ 274 w 350"/>
              <a:gd name="T3" fmla="*/ 96 h 451"/>
              <a:gd name="T4" fmla="*/ 295 w 350"/>
              <a:gd name="T5" fmla="*/ 137 h 451"/>
              <a:gd name="T6" fmla="*/ 322 w 350"/>
              <a:gd name="T7" fmla="*/ 171 h 451"/>
              <a:gd name="T8" fmla="*/ 350 w 350"/>
              <a:gd name="T9" fmla="*/ 253 h 451"/>
              <a:gd name="T10" fmla="*/ 315 w 350"/>
              <a:gd name="T11" fmla="*/ 300 h 451"/>
              <a:gd name="T12" fmla="*/ 281 w 350"/>
              <a:gd name="T13" fmla="*/ 335 h 451"/>
              <a:gd name="T14" fmla="*/ 274 w 350"/>
              <a:gd name="T15" fmla="*/ 362 h 451"/>
              <a:gd name="T16" fmla="*/ 254 w 350"/>
              <a:gd name="T17" fmla="*/ 396 h 451"/>
              <a:gd name="T18" fmla="*/ 240 w 350"/>
              <a:gd name="T19" fmla="*/ 417 h 451"/>
              <a:gd name="T20" fmla="*/ 199 w 350"/>
              <a:gd name="T21" fmla="*/ 396 h 451"/>
              <a:gd name="T22" fmla="*/ 144 w 350"/>
              <a:gd name="T23" fmla="*/ 382 h 451"/>
              <a:gd name="T24" fmla="*/ 137 w 350"/>
              <a:gd name="T25" fmla="*/ 430 h 451"/>
              <a:gd name="T26" fmla="*/ 144 w 350"/>
              <a:gd name="T27" fmla="*/ 430 h 451"/>
              <a:gd name="T28" fmla="*/ 151 w 350"/>
              <a:gd name="T29" fmla="*/ 437 h 451"/>
              <a:gd name="T30" fmla="*/ 158 w 350"/>
              <a:gd name="T31" fmla="*/ 451 h 451"/>
              <a:gd name="T32" fmla="*/ 130 w 350"/>
              <a:gd name="T33" fmla="*/ 444 h 451"/>
              <a:gd name="T34" fmla="*/ 75 w 350"/>
              <a:gd name="T35" fmla="*/ 430 h 451"/>
              <a:gd name="T36" fmla="*/ 21 w 350"/>
              <a:gd name="T37" fmla="*/ 369 h 451"/>
              <a:gd name="T38" fmla="*/ 21 w 350"/>
              <a:gd name="T39" fmla="*/ 355 h 451"/>
              <a:gd name="T40" fmla="*/ 0 w 350"/>
              <a:gd name="T41" fmla="*/ 307 h 451"/>
              <a:gd name="T42" fmla="*/ 7 w 350"/>
              <a:gd name="T43" fmla="*/ 307 h 451"/>
              <a:gd name="T44" fmla="*/ 21 w 350"/>
              <a:gd name="T45" fmla="*/ 300 h 451"/>
              <a:gd name="T46" fmla="*/ 69 w 350"/>
              <a:gd name="T47" fmla="*/ 300 h 451"/>
              <a:gd name="T48" fmla="*/ 96 w 350"/>
              <a:gd name="T49" fmla="*/ 287 h 451"/>
              <a:gd name="T50" fmla="*/ 130 w 350"/>
              <a:gd name="T51" fmla="*/ 273 h 451"/>
              <a:gd name="T52" fmla="*/ 144 w 350"/>
              <a:gd name="T53" fmla="*/ 266 h 451"/>
              <a:gd name="T54" fmla="*/ 151 w 350"/>
              <a:gd name="T55" fmla="*/ 259 h 451"/>
              <a:gd name="T56" fmla="*/ 144 w 350"/>
              <a:gd name="T57" fmla="*/ 246 h 451"/>
              <a:gd name="T58" fmla="*/ 137 w 350"/>
              <a:gd name="T59" fmla="*/ 239 h 451"/>
              <a:gd name="T60" fmla="*/ 117 w 350"/>
              <a:gd name="T61" fmla="*/ 246 h 451"/>
              <a:gd name="T62" fmla="*/ 89 w 350"/>
              <a:gd name="T63" fmla="*/ 239 h 451"/>
              <a:gd name="T64" fmla="*/ 89 w 350"/>
              <a:gd name="T65" fmla="*/ 232 h 451"/>
              <a:gd name="T66" fmla="*/ 82 w 350"/>
              <a:gd name="T67" fmla="*/ 212 h 451"/>
              <a:gd name="T68" fmla="*/ 158 w 350"/>
              <a:gd name="T69" fmla="*/ 96 h 451"/>
              <a:gd name="T70" fmla="*/ 233 w 350"/>
              <a:gd name="T71" fmla="*/ 68 h 451"/>
              <a:gd name="T72" fmla="*/ 213 w 350"/>
              <a:gd name="T73" fmla="*/ 0 h 451"/>
              <a:gd name="T74" fmla="*/ 219 w 350"/>
              <a:gd name="T75" fmla="*/ 0 h 451"/>
              <a:gd name="T76" fmla="*/ 240 w 350"/>
              <a:gd name="T77" fmla="*/ 0 h 451"/>
              <a:gd name="T78" fmla="*/ 240 w 350"/>
              <a:gd name="T79" fmla="*/ 7 h 451"/>
              <a:gd name="T80" fmla="*/ 254 w 350"/>
              <a:gd name="T81" fmla="*/ 20 h 451"/>
              <a:gd name="T82" fmla="*/ 267 w 350"/>
              <a:gd name="T83" fmla="*/ 41 h 451"/>
              <a:gd name="T84" fmla="*/ 267 w 350"/>
              <a:gd name="T85" fmla="*/ 48 h 451"/>
              <a:gd name="T86" fmla="*/ 267 w 350"/>
              <a:gd name="T87" fmla="*/ 55 h 451"/>
              <a:gd name="T88" fmla="*/ 281 w 350"/>
              <a:gd name="T89" fmla="*/ 68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50" h="451">
                <a:moveTo>
                  <a:pt x="281" y="68"/>
                </a:moveTo>
                <a:lnTo>
                  <a:pt x="274" y="96"/>
                </a:lnTo>
                <a:lnTo>
                  <a:pt x="295" y="137"/>
                </a:lnTo>
                <a:lnTo>
                  <a:pt x="322" y="171"/>
                </a:lnTo>
                <a:lnTo>
                  <a:pt x="350" y="253"/>
                </a:lnTo>
                <a:lnTo>
                  <a:pt x="315" y="300"/>
                </a:lnTo>
                <a:lnTo>
                  <a:pt x="281" y="335"/>
                </a:lnTo>
                <a:lnTo>
                  <a:pt x="274" y="362"/>
                </a:lnTo>
                <a:lnTo>
                  <a:pt x="254" y="396"/>
                </a:lnTo>
                <a:lnTo>
                  <a:pt x="240" y="417"/>
                </a:lnTo>
                <a:lnTo>
                  <a:pt x="199" y="396"/>
                </a:lnTo>
                <a:lnTo>
                  <a:pt x="144" y="382"/>
                </a:lnTo>
                <a:lnTo>
                  <a:pt x="137" y="430"/>
                </a:lnTo>
                <a:lnTo>
                  <a:pt x="144" y="430"/>
                </a:lnTo>
                <a:lnTo>
                  <a:pt x="151" y="437"/>
                </a:lnTo>
                <a:lnTo>
                  <a:pt x="158" y="451"/>
                </a:lnTo>
                <a:lnTo>
                  <a:pt x="130" y="444"/>
                </a:lnTo>
                <a:lnTo>
                  <a:pt x="75" y="430"/>
                </a:lnTo>
                <a:lnTo>
                  <a:pt x="21" y="369"/>
                </a:lnTo>
                <a:lnTo>
                  <a:pt x="21" y="355"/>
                </a:lnTo>
                <a:lnTo>
                  <a:pt x="0" y="307"/>
                </a:lnTo>
                <a:lnTo>
                  <a:pt x="7" y="307"/>
                </a:lnTo>
                <a:lnTo>
                  <a:pt x="21" y="300"/>
                </a:lnTo>
                <a:lnTo>
                  <a:pt x="69" y="300"/>
                </a:lnTo>
                <a:lnTo>
                  <a:pt x="96" y="287"/>
                </a:lnTo>
                <a:lnTo>
                  <a:pt x="130" y="273"/>
                </a:lnTo>
                <a:lnTo>
                  <a:pt x="144" y="266"/>
                </a:lnTo>
                <a:lnTo>
                  <a:pt x="151" y="259"/>
                </a:lnTo>
                <a:lnTo>
                  <a:pt x="144" y="246"/>
                </a:lnTo>
                <a:lnTo>
                  <a:pt x="137" y="239"/>
                </a:lnTo>
                <a:lnTo>
                  <a:pt x="117" y="246"/>
                </a:lnTo>
                <a:lnTo>
                  <a:pt x="89" y="239"/>
                </a:lnTo>
                <a:lnTo>
                  <a:pt x="89" y="232"/>
                </a:lnTo>
                <a:lnTo>
                  <a:pt x="82" y="212"/>
                </a:lnTo>
                <a:lnTo>
                  <a:pt x="158" y="96"/>
                </a:lnTo>
                <a:lnTo>
                  <a:pt x="233" y="68"/>
                </a:lnTo>
                <a:lnTo>
                  <a:pt x="213" y="0"/>
                </a:lnTo>
                <a:lnTo>
                  <a:pt x="219" y="0"/>
                </a:lnTo>
                <a:lnTo>
                  <a:pt x="240" y="0"/>
                </a:lnTo>
                <a:lnTo>
                  <a:pt x="240" y="7"/>
                </a:lnTo>
                <a:lnTo>
                  <a:pt x="254" y="20"/>
                </a:lnTo>
                <a:lnTo>
                  <a:pt x="267" y="41"/>
                </a:lnTo>
                <a:lnTo>
                  <a:pt x="267" y="48"/>
                </a:lnTo>
                <a:lnTo>
                  <a:pt x="267" y="55"/>
                </a:lnTo>
                <a:lnTo>
                  <a:pt x="281" y="68"/>
                </a:lnTo>
              </a:path>
            </a:pathLst>
          </a:cu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i-FI"/>
          </a:p>
        </p:txBody>
      </p:sp>
      <p:sp>
        <p:nvSpPr>
          <p:cNvPr id="32" name="Freeform 8"/>
          <p:cNvSpPr>
            <a:spLocks/>
          </p:cNvSpPr>
          <p:nvPr/>
        </p:nvSpPr>
        <p:spPr bwMode="auto">
          <a:xfrm>
            <a:off x="3572932" y="937854"/>
            <a:ext cx="1001713" cy="1041400"/>
          </a:xfrm>
          <a:custGeom>
            <a:avLst/>
            <a:gdLst>
              <a:gd name="T0" fmla="*/ 199 w 631"/>
              <a:gd name="T1" fmla="*/ 656 h 656"/>
              <a:gd name="T2" fmla="*/ 192 w 631"/>
              <a:gd name="T3" fmla="*/ 642 h 656"/>
              <a:gd name="T4" fmla="*/ 165 w 631"/>
              <a:gd name="T5" fmla="*/ 608 h 656"/>
              <a:gd name="T6" fmla="*/ 151 w 631"/>
              <a:gd name="T7" fmla="*/ 580 h 656"/>
              <a:gd name="T8" fmla="*/ 41 w 631"/>
              <a:gd name="T9" fmla="*/ 539 h 656"/>
              <a:gd name="T10" fmla="*/ 7 w 631"/>
              <a:gd name="T11" fmla="*/ 485 h 656"/>
              <a:gd name="T12" fmla="*/ 7 w 631"/>
              <a:gd name="T13" fmla="*/ 478 h 656"/>
              <a:gd name="T14" fmla="*/ 0 w 631"/>
              <a:gd name="T15" fmla="*/ 416 h 656"/>
              <a:gd name="T16" fmla="*/ 0 w 631"/>
              <a:gd name="T17" fmla="*/ 410 h 656"/>
              <a:gd name="T18" fmla="*/ 110 w 631"/>
              <a:gd name="T19" fmla="*/ 341 h 656"/>
              <a:gd name="T20" fmla="*/ 185 w 631"/>
              <a:gd name="T21" fmla="*/ 287 h 656"/>
              <a:gd name="T22" fmla="*/ 254 w 631"/>
              <a:gd name="T23" fmla="*/ 198 h 656"/>
              <a:gd name="T24" fmla="*/ 288 w 631"/>
              <a:gd name="T25" fmla="*/ 143 h 656"/>
              <a:gd name="T26" fmla="*/ 315 w 631"/>
              <a:gd name="T27" fmla="*/ 95 h 656"/>
              <a:gd name="T28" fmla="*/ 384 w 631"/>
              <a:gd name="T29" fmla="*/ 102 h 656"/>
              <a:gd name="T30" fmla="*/ 473 w 631"/>
              <a:gd name="T31" fmla="*/ 109 h 656"/>
              <a:gd name="T32" fmla="*/ 556 w 631"/>
              <a:gd name="T33" fmla="*/ 0 h 656"/>
              <a:gd name="T34" fmla="*/ 556 w 631"/>
              <a:gd name="T35" fmla="*/ 7 h 656"/>
              <a:gd name="T36" fmla="*/ 583 w 631"/>
              <a:gd name="T37" fmla="*/ 75 h 656"/>
              <a:gd name="T38" fmla="*/ 597 w 631"/>
              <a:gd name="T39" fmla="*/ 116 h 656"/>
              <a:gd name="T40" fmla="*/ 597 w 631"/>
              <a:gd name="T41" fmla="*/ 102 h 656"/>
              <a:gd name="T42" fmla="*/ 590 w 631"/>
              <a:gd name="T43" fmla="*/ 82 h 656"/>
              <a:gd name="T44" fmla="*/ 590 w 631"/>
              <a:gd name="T45" fmla="*/ 48 h 656"/>
              <a:gd name="T46" fmla="*/ 597 w 631"/>
              <a:gd name="T47" fmla="*/ 27 h 656"/>
              <a:gd name="T48" fmla="*/ 604 w 631"/>
              <a:gd name="T49" fmla="*/ 34 h 656"/>
              <a:gd name="T50" fmla="*/ 610 w 631"/>
              <a:gd name="T51" fmla="*/ 48 h 656"/>
              <a:gd name="T52" fmla="*/ 631 w 631"/>
              <a:gd name="T53" fmla="*/ 95 h 656"/>
              <a:gd name="T54" fmla="*/ 597 w 631"/>
              <a:gd name="T55" fmla="*/ 136 h 656"/>
              <a:gd name="T56" fmla="*/ 597 w 631"/>
              <a:gd name="T57" fmla="*/ 157 h 656"/>
              <a:gd name="T58" fmla="*/ 597 w 631"/>
              <a:gd name="T59" fmla="*/ 259 h 656"/>
              <a:gd name="T60" fmla="*/ 604 w 631"/>
              <a:gd name="T61" fmla="*/ 334 h 656"/>
              <a:gd name="T62" fmla="*/ 610 w 631"/>
              <a:gd name="T63" fmla="*/ 362 h 656"/>
              <a:gd name="T64" fmla="*/ 610 w 631"/>
              <a:gd name="T65" fmla="*/ 369 h 656"/>
              <a:gd name="T66" fmla="*/ 562 w 631"/>
              <a:gd name="T67" fmla="*/ 375 h 656"/>
              <a:gd name="T68" fmla="*/ 487 w 631"/>
              <a:gd name="T69" fmla="*/ 416 h 656"/>
              <a:gd name="T70" fmla="*/ 446 w 631"/>
              <a:gd name="T71" fmla="*/ 505 h 656"/>
              <a:gd name="T72" fmla="*/ 391 w 631"/>
              <a:gd name="T73" fmla="*/ 567 h 656"/>
              <a:gd name="T74" fmla="*/ 364 w 631"/>
              <a:gd name="T75" fmla="*/ 594 h 656"/>
              <a:gd name="T76" fmla="*/ 315 w 631"/>
              <a:gd name="T77" fmla="*/ 635 h 656"/>
              <a:gd name="T78" fmla="*/ 309 w 631"/>
              <a:gd name="T79" fmla="*/ 635 h 656"/>
              <a:gd name="T80" fmla="*/ 254 w 631"/>
              <a:gd name="T81" fmla="*/ 635 h 656"/>
              <a:gd name="T82" fmla="*/ 206 w 631"/>
              <a:gd name="T83" fmla="*/ 642 h 656"/>
              <a:gd name="T84" fmla="*/ 199 w 631"/>
              <a:gd name="T85" fmla="*/ 656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31" h="656">
                <a:moveTo>
                  <a:pt x="199" y="656"/>
                </a:moveTo>
                <a:lnTo>
                  <a:pt x="192" y="642"/>
                </a:lnTo>
                <a:lnTo>
                  <a:pt x="165" y="608"/>
                </a:lnTo>
                <a:lnTo>
                  <a:pt x="151" y="580"/>
                </a:lnTo>
                <a:lnTo>
                  <a:pt x="41" y="539"/>
                </a:lnTo>
                <a:lnTo>
                  <a:pt x="7" y="485"/>
                </a:lnTo>
                <a:lnTo>
                  <a:pt x="7" y="478"/>
                </a:lnTo>
                <a:lnTo>
                  <a:pt x="0" y="416"/>
                </a:lnTo>
                <a:lnTo>
                  <a:pt x="0" y="410"/>
                </a:lnTo>
                <a:lnTo>
                  <a:pt x="110" y="341"/>
                </a:lnTo>
                <a:lnTo>
                  <a:pt x="185" y="287"/>
                </a:lnTo>
                <a:lnTo>
                  <a:pt x="254" y="198"/>
                </a:lnTo>
                <a:lnTo>
                  <a:pt x="288" y="143"/>
                </a:lnTo>
                <a:lnTo>
                  <a:pt x="315" y="95"/>
                </a:lnTo>
                <a:lnTo>
                  <a:pt x="384" y="102"/>
                </a:lnTo>
                <a:lnTo>
                  <a:pt x="473" y="109"/>
                </a:lnTo>
                <a:lnTo>
                  <a:pt x="556" y="0"/>
                </a:lnTo>
                <a:lnTo>
                  <a:pt x="556" y="7"/>
                </a:lnTo>
                <a:lnTo>
                  <a:pt x="583" y="75"/>
                </a:lnTo>
                <a:lnTo>
                  <a:pt x="597" y="116"/>
                </a:lnTo>
                <a:lnTo>
                  <a:pt x="597" y="102"/>
                </a:lnTo>
                <a:lnTo>
                  <a:pt x="590" y="82"/>
                </a:lnTo>
                <a:lnTo>
                  <a:pt x="590" y="48"/>
                </a:lnTo>
                <a:lnTo>
                  <a:pt x="597" y="27"/>
                </a:lnTo>
                <a:lnTo>
                  <a:pt x="604" y="34"/>
                </a:lnTo>
                <a:lnTo>
                  <a:pt x="610" y="48"/>
                </a:lnTo>
                <a:lnTo>
                  <a:pt x="631" y="95"/>
                </a:lnTo>
                <a:lnTo>
                  <a:pt x="597" y="136"/>
                </a:lnTo>
                <a:lnTo>
                  <a:pt x="597" y="157"/>
                </a:lnTo>
                <a:lnTo>
                  <a:pt x="597" y="259"/>
                </a:lnTo>
                <a:lnTo>
                  <a:pt x="604" y="334"/>
                </a:lnTo>
                <a:lnTo>
                  <a:pt x="610" y="362"/>
                </a:lnTo>
                <a:lnTo>
                  <a:pt x="610" y="369"/>
                </a:lnTo>
                <a:lnTo>
                  <a:pt x="562" y="375"/>
                </a:lnTo>
                <a:lnTo>
                  <a:pt x="487" y="416"/>
                </a:lnTo>
                <a:lnTo>
                  <a:pt x="446" y="505"/>
                </a:lnTo>
                <a:lnTo>
                  <a:pt x="391" y="567"/>
                </a:lnTo>
                <a:lnTo>
                  <a:pt x="364" y="594"/>
                </a:lnTo>
                <a:lnTo>
                  <a:pt x="315" y="635"/>
                </a:lnTo>
                <a:lnTo>
                  <a:pt x="309" y="635"/>
                </a:lnTo>
                <a:lnTo>
                  <a:pt x="254" y="635"/>
                </a:lnTo>
                <a:lnTo>
                  <a:pt x="206" y="642"/>
                </a:lnTo>
                <a:lnTo>
                  <a:pt x="199" y="656"/>
                </a:lnTo>
              </a:path>
            </a:pathLst>
          </a:cu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i-FI"/>
          </a:p>
        </p:txBody>
      </p:sp>
      <p:sp>
        <p:nvSpPr>
          <p:cNvPr id="33" name="Freeform 9"/>
          <p:cNvSpPr>
            <a:spLocks/>
          </p:cNvSpPr>
          <p:nvPr/>
        </p:nvSpPr>
        <p:spPr bwMode="auto">
          <a:xfrm>
            <a:off x="4379382" y="4646254"/>
            <a:ext cx="1087438" cy="1409700"/>
          </a:xfrm>
          <a:custGeom>
            <a:avLst/>
            <a:gdLst>
              <a:gd name="T0" fmla="*/ 596 w 685"/>
              <a:gd name="T1" fmla="*/ 738 h 888"/>
              <a:gd name="T2" fmla="*/ 514 w 685"/>
              <a:gd name="T3" fmla="*/ 676 h 888"/>
              <a:gd name="T4" fmla="*/ 445 w 685"/>
              <a:gd name="T5" fmla="*/ 574 h 888"/>
              <a:gd name="T6" fmla="*/ 445 w 685"/>
              <a:gd name="T7" fmla="*/ 704 h 888"/>
              <a:gd name="T8" fmla="*/ 397 w 685"/>
              <a:gd name="T9" fmla="*/ 854 h 888"/>
              <a:gd name="T10" fmla="*/ 322 w 685"/>
              <a:gd name="T11" fmla="*/ 875 h 888"/>
              <a:gd name="T12" fmla="*/ 260 w 685"/>
              <a:gd name="T13" fmla="*/ 875 h 888"/>
              <a:gd name="T14" fmla="*/ 150 w 685"/>
              <a:gd name="T15" fmla="*/ 799 h 888"/>
              <a:gd name="T16" fmla="*/ 109 w 685"/>
              <a:gd name="T17" fmla="*/ 697 h 888"/>
              <a:gd name="T18" fmla="*/ 41 w 685"/>
              <a:gd name="T19" fmla="*/ 437 h 888"/>
              <a:gd name="T20" fmla="*/ 0 w 685"/>
              <a:gd name="T21" fmla="*/ 349 h 888"/>
              <a:gd name="T22" fmla="*/ 89 w 685"/>
              <a:gd name="T23" fmla="*/ 253 h 888"/>
              <a:gd name="T24" fmla="*/ 116 w 685"/>
              <a:gd name="T25" fmla="*/ 191 h 888"/>
              <a:gd name="T26" fmla="*/ 123 w 685"/>
              <a:gd name="T27" fmla="*/ 178 h 888"/>
              <a:gd name="T28" fmla="*/ 137 w 685"/>
              <a:gd name="T29" fmla="*/ 123 h 888"/>
              <a:gd name="T30" fmla="*/ 157 w 685"/>
              <a:gd name="T31" fmla="*/ 103 h 888"/>
              <a:gd name="T32" fmla="*/ 192 w 685"/>
              <a:gd name="T33" fmla="*/ 68 h 888"/>
              <a:gd name="T34" fmla="*/ 178 w 685"/>
              <a:gd name="T35" fmla="*/ 0 h 888"/>
              <a:gd name="T36" fmla="*/ 205 w 685"/>
              <a:gd name="T37" fmla="*/ 27 h 888"/>
              <a:gd name="T38" fmla="*/ 226 w 685"/>
              <a:gd name="T39" fmla="*/ 96 h 888"/>
              <a:gd name="T40" fmla="*/ 267 w 685"/>
              <a:gd name="T41" fmla="*/ 157 h 888"/>
              <a:gd name="T42" fmla="*/ 349 w 685"/>
              <a:gd name="T43" fmla="*/ 164 h 888"/>
              <a:gd name="T44" fmla="*/ 438 w 685"/>
              <a:gd name="T45" fmla="*/ 185 h 888"/>
              <a:gd name="T46" fmla="*/ 528 w 685"/>
              <a:gd name="T47" fmla="*/ 246 h 888"/>
              <a:gd name="T48" fmla="*/ 610 w 685"/>
              <a:gd name="T49" fmla="*/ 294 h 888"/>
              <a:gd name="T50" fmla="*/ 582 w 685"/>
              <a:gd name="T51" fmla="*/ 362 h 888"/>
              <a:gd name="T52" fmla="*/ 610 w 685"/>
              <a:gd name="T53" fmla="*/ 499 h 888"/>
              <a:gd name="T54" fmla="*/ 637 w 685"/>
              <a:gd name="T55" fmla="*/ 540 h 888"/>
              <a:gd name="T56" fmla="*/ 582 w 685"/>
              <a:gd name="T57" fmla="*/ 594 h 888"/>
              <a:gd name="T58" fmla="*/ 589 w 685"/>
              <a:gd name="T59" fmla="*/ 656 h 888"/>
              <a:gd name="T60" fmla="*/ 685 w 685"/>
              <a:gd name="T61" fmla="*/ 656 h 888"/>
              <a:gd name="T62" fmla="*/ 651 w 685"/>
              <a:gd name="T63" fmla="*/ 683 h 888"/>
              <a:gd name="T64" fmla="*/ 624 w 685"/>
              <a:gd name="T65" fmla="*/ 697 h 8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85" h="888">
                <a:moveTo>
                  <a:pt x="630" y="745"/>
                </a:moveTo>
                <a:lnTo>
                  <a:pt x="596" y="738"/>
                </a:lnTo>
                <a:lnTo>
                  <a:pt x="541" y="704"/>
                </a:lnTo>
                <a:lnTo>
                  <a:pt x="514" y="676"/>
                </a:lnTo>
                <a:lnTo>
                  <a:pt x="493" y="615"/>
                </a:lnTo>
                <a:lnTo>
                  <a:pt x="445" y="574"/>
                </a:lnTo>
                <a:lnTo>
                  <a:pt x="432" y="629"/>
                </a:lnTo>
                <a:lnTo>
                  <a:pt x="445" y="704"/>
                </a:lnTo>
                <a:lnTo>
                  <a:pt x="432" y="772"/>
                </a:lnTo>
                <a:lnTo>
                  <a:pt x="397" y="854"/>
                </a:lnTo>
                <a:lnTo>
                  <a:pt x="363" y="861"/>
                </a:lnTo>
                <a:lnTo>
                  <a:pt x="322" y="875"/>
                </a:lnTo>
                <a:lnTo>
                  <a:pt x="274" y="888"/>
                </a:lnTo>
                <a:lnTo>
                  <a:pt x="260" y="875"/>
                </a:lnTo>
                <a:lnTo>
                  <a:pt x="205" y="840"/>
                </a:lnTo>
                <a:lnTo>
                  <a:pt x="150" y="799"/>
                </a:lnTo>
                <a:lnTo>
                  <a:pt x="130" y="786"/>
                </a:lnTo>
                <a:lnTo>
                  <a:pt x="109" y="697"/>
                </a:lnTo>
                <a:lnTo>
                  <a:pt x="116" y="649"/>
                </a:lnTo>
                <a:lnTo>
                  <a:pt x="41" y="437"/>
                </a:lnTo>
                <a:lnTo>
                  <a:pt x="20" y="410"/>
                </a:lnTo>
                <a:lnTo>
                  <a:pt x="0" y="349"/>
                </a:lnTo>
                <a:lnTo>
                  <a:pt x="48" y="280"/>
                </a:lnTo>
                <a:lnTo>
                  <a:pt x="89" y="253"/>
                </a:lnTo>
                <a:lnTo>
                  <a:pt x="102" y="226"/>
                </a:lnTo>
                <a:lnTo>
                  <a:pt x="116" y="191"/>
                </a:lnTo>
                <a:lnTo>
                  <a:pt x="123" y="185"/>
                </a:lnTo>
                <a:lnTo>
                  <a:pt x="123" y="178"/>
                </a:lnTo>
                <a:lnTo>
                  <a:pt x="109" y="150"/>
                </a:lnTo>
                <a:lnTo>
                  <a:pt x="137" y="123"/>
                </a:lnTo>
                <a:lnTo>
                  <a:pt x="144" y="116"/>
                </a:lnTo>
                <a:lnTo>
                  <a:pt x="157" y="103"/>
                </a:lnTo>
                <a:lnTo>
                  <a:pt x="192" y="89"/>
                </a:lnTo>
                <a:lnTo>
                  <a:pt x="192" y="68"/>
                </a:lnTo>
                <a:lnTo>
                  <a:pt x="164" y="0"/>
                </a:lnTo>
                <a:lnTo>
                  <a:pt x="178" y="0"/>
                </a:lnTo>
                <a:lnTo>
                  <a:pt x="192" y="0"/>
                </a:lnTo>
                <a:lnTo>
                  <a:pt x="205" y="27"/>
                </a:lnTo>
                <a:lnTo>
                  <a:pt x="219" y="68"/>
                </a:lnTo>
                <a:lnTo>
                  <a:pt x="226" y="96"/>
                </a:lnTo>
                <a:lnTo>
                  <a:pt x="246" y="130"/>
                </a:lnTo>
                <a:lnTo>
                  <a:pt x="267" y="157"/>
                </a:lnTo>
                <a:lnTo>
                  <a:pt x="315" y="164"/>
                </a:lnTo>
                <a:lnTo>
                  <a:pt x="349" y="164"/>
                </a:lnTo>
                <a:lnTo>
                  <a:pt x="397" y="164"/>
                </a:lnTo>
                <a:lnTo>
                  <a:pt x="438" y="185"/>
                </a:lnTo>
                <a:lnTo>
                  <a:pt x="480" y="205"/>
                </a:lnTo>
                <a:lnTo>
                  <a:pt x="528" y="246"/>
                </a:lnTo>
                <a:lnTo>
                  <a:pt x="610" y="287"/>
                </a:lnTo>
                <a:lnTo>
                  <a:pt x="610" y="294"/>
                </a:lnTo>
                <a:lnTo>
                  <a:pt x="630" y="376"/>
                </a:lnTo>
                <a:lnTo>
                  <a:pt x="582" y="362"/>
                </a:lnTo>
                <a:lnTo>
                  <a:pt x="589" y="465"/>
                </a:lnTo>
                <a:lnTo>
                  <a:pt x="610" y="499"/>
                </a:lnTo>
                <a:lnTo>
                  <a:pt x="637" y="533"/>
                </a:lnTo>
                <a:lnTo>
                  <a:pt x="637" y="540"/>
                </a:lnTo>
                <a:lnTo>
                  <a:pt x="644" y="547"/>
                </a:lnTo>
                <a:lnTo>
                  <a:pt x="582" y="594"/>
                </a:lnTo>
                <a:lnTo>
                  <a:pt x="569" y="615"/>
                </a:lnTo>
                <a:lnTo>
                  <a:pt x="589" y="656"/>
                </a:lnTo>
                <a:lnTo>
                  <a:pt x="672" y="622"/>
                </a:lnTo>
                <a:lnTo>
                  <a:pt x="685" y="656"/>
                </a:lnTo>
                <a:lnTo>
                  <a:pt x="678" y="670"/>
                </a:lnTo>
                <a:lnTo>
                  <a:pt x="651" y="683"/>
                </a:lnTo>
                <a:lnTo>
                  <a:pt x="630" y="697"/>
                </a:lnTo>
                <a:lnTo>
                  <a:pt x="624" y="697"/>
                </a:lnTo>
                <a:lnTo>
                  <a:pt x="630" y="745"/>
                </a:lnTo>
              </a:path>
            </a:pathLst>
          </a:cu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i-FI"/>
          </a:p>
        </p:txBody>
      </p:sp>
      <p:sp>
        <p:nvSpPr>
          <p:cNvPr id="34" name="Freeform 10"/>
          <p:cNvSpPr>
            <a:spLocks/>
          </p:cNvSpPr>
          <p:nvPr/>
        </p:nvSpPr>
        <p:spPr bwMode="auto">
          <a:xfrm>
            <a:off x="4704820" y="1815741"/>
            <a:ext cx="588963" cy="942975"/>
          </a:xfrm>
          <a:custGeom>
            <a:avLst/>
            <a:gdLst>
              <a:gd name="T0" fmla="*/ 185 w 371"/>
              <a:gd name="T1" fmla="*/ 588 h 594"/>
              <a:gd name="T2" fmla="*/ 179 w 371"/>
              <a:gd name="T3" fmla="*/ 581 h 594"/>
              <a:gd name="T4" fmla="*/ 158 w 371"/>
              <a:gd name="T5" fmla="*/ 506 h 594"/>
              <a:gd name="T6" fmla="*/ 41 w 371"/>
              <a:gd name="T7" fmla="*/ 430 h 594"/>
              <a:gd name="T8" fmla="*/ 0 w 371"/>
              <a:gd name="T9" fmla="*/ 396 h 594"/>
              <a:gd name="T10" fmla="*/ 28 w 371"/>
              <a:gd name="T11" fmla="*/ 301 h 594"/>
              <a:gd name="T12" fmla="*/ 21 w 371"/>
              <a:gd name="T13" fmla="*/ 212 h 594"/>
              <a:gd name="T14" fmla="*/ 7 w 371"/>
              <a:gd name="T15" fmla="*/ 144 h 594"/>
              <a:gd name="T16" fmla="*/ 7 w 371"/>
              <a:gd name="T17" fmla="*/ 103 h 594"/>
              <a:gd name="T18" fmla="*/ 41 w 371"/>
              <a:gd name="T19" fmla="*/ 68 h 594"/>
              <a:gd name="T20" fmla="*/ 41 w 371"/>
              <a:gd name="T21" fmla="*/ 62 h 594"/>
              <a:gd name="T22" fmla="*/ 76 w 371"/>
              <a:gd name="T23" fmla="*/ 41 h 594"/>
              <a:gd name="T24" fmla="*/ 96 w 371"/>
              <a:gd name="T25" fmla="*/ 34 h 594"/>
              <a:gd name="T26" fmla="*/ 137 w 371"/>
              <a:gd name="T27" fmla="*/ 7 h 594"/>
              <a:gd name="T28" fmla="*/ 158 w 371"/>
              <a:gd name="T29" fmla="*/ 0 h 594"/>
              <a:gd name="T30" fmla="*/ 165 w 371"/>
              <a:gd name="T31" fmla="*/ 14 h 594"/>
              <a:gd name="T32" fmla="*/ 179 w 371"/>
              <a:gd name="T33" fmla="*/ 62 h 594"/>
              <a:gd name="T34" fmla="*/ 206 w 371"/>
              <a:gd name="T35" fmla="*/ 82 h 594"/>
              <a:gd name="T36" fmla="*/ 240 w 371"/>
              <a:gd name="T37" fmla="*/ 96 h 594"/>
              <a:gd name="T38" fmla="*/ 254 w 371"/>
              <a:gd name="T39" fmla="*/ 96 h 594"/>
              <a:gd name="T40" fmla="*/ 261 w 371"/>
              <a:gd name="T41" fmla="*/ 103 h 594"/>
              <a:gd name="T42" fmla="*/ 268 w 371"/>
              <a:gd name="T43" fmla="*/ 116 h 594"/>
              <a:gd name="T44" fmla="*/ 268 w 371"/>
              <a:gd name="T45" fmla="*/ 130 h 594"/>
              <a:gd name="T46" fmla="*/ 288 w 371"/>
              <a:gd name="T47" fmla="*/ 171 h 594"/>
              <a:gd name="T48" fmla="*/ 323 w 371"/>
              <a:gd name="T49" fmla="*/ 205 h 594"/>
              <a:gd name="T50" fmla="*/ 329 w 371"/>
              <a:gd name="T51" fmla="*/ 232 h 594"/>
              <a:gd name="T52" fmla="*/ 261 w 371"/>
              <a:gd name="T53" fmla="*/ 253 h 594"/>
              <a:gd name="T54" fmla="*/ 268 w 371"/>
              <a:gd name="T55" fmla="*/ 287 h 594"/>
              <a:gd name="T56" fmla="*/ 329 w 371"/>
              <a:gd name="T57" fmla="*/ 335 h 594"/>
              <a:gd name="T58" fmla="*/ 371 w 371"/>
              <a:gd name="T59" fmla="*/ 389 h 594"/>
              <a:gd name="T60" fmla="*/ 364 w 371"/>
              <a:gd name="T61" fmla="*/ 430 h 594"/>
              <a:gd name="T62" fmla="*/ 329 w 371"/>
              <a:gd name="T63" fmla="*/ 519 h 594"/>
              <a:gd name="T64" fmla="*/ 302 w 371"/>
              <a:gd name="T65" fmla="*/ 553 h 594"/>
              <a:gd name="T66" fmla="*/ 295 w 371"/>
              <a:gd name="T67" fmla="*/ 560 h 594"/>
              <a:gd name="T68" fmla="*/ 220 w 371"/>
              <a:gd name="T69" fmla="*/ 594 h 594"/>
              <a:gd name="T70" fmla="*/ 185 w 371"/>
              <a:gd name="T71" fmla="*/ 588 h 5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71" h="594">
                <a:moveTo>
                  <a:pt x="185" y="588"/>
                </a:moveTo>
                <a:lnTo>
                  <a:pt x="179" y="581"/>
                </a:lnTo>
                <a:lnTo>
                  <a:pt x="158" y="506"/>
                </a:lnTo>
                <a:lnTo>
                  <a:pt x="41" y="430"/>
                </a:lnTo>
                <a:lnTo>
                  <a:pt x="0" y="396"/>
                </a:lnTo>
                <a:lnTo>
                  <a:pt x="28" y="301"/>
                </a:lnTo>
                <a:lnTo>
                  <a:pt x="21" y="212"/>
                </a:lnTo>
                <a:lnTo>
                  <a:pt x="7" y="144"/>
                </a:lnTo>
                <a:lnTo>
                  <a:pt x="7" y="103"/>
                </a:lnTo>
                <a:lnTo>
                  <a:pt x="41" y="68"/>
                </a:lnTo>
                <a:lnTo>
                  <a:pt x="41" y="62"/>
                </a:lnTo>
                <a:lnTo>
                  <a:pt x="76" y="41"/>
                </a:lnTo>
                <a:lnTo>
                  <a:pt x="96" y="34"/>
                </a:lnTo>
                <a:lnTo>
                  <a:pt x="137" y="7"/>
                </a:lnTo>
                <a:lnTo>
                  <a:pt x="158" y="0"/>
                </a:lnTo>
                <a:lnTo>
                  <a:pt x="165" y="14"/>
                </a:lnTo>
                <a:lnTo>
                  <a:pt x="179" y="62"/>
                </a:lnTo>
                <a:lnTo>
                  <a:pt x="206" y="82"/>
                </a:lnTo>
                <a:lnTo>
                  <a:pt x="240" y="96"/>
                </a:lnTo>
                <a:lnTo>
                  <a:pt x="254" y="96"/>
                </a:lnTo>
                <a:lnTo>
                  <a:pt x="261" y="103"/>
                </a:lnTo>
                <a:lnTo>
                  <a:pt x="268" y="116"/>
                </a:lnTo>
                <a:lnTo>
                  <a:pt x="268" y="130"/>
                </a:lnTo>
                <a:lnTo>
                  <a:pt x="288" y="171"/>
                </a:lnTo>
                <a:lnTo>
                  <a:pt x="323" y="205"/>
                </a:lnTo>
                <a:lnTo>
                  <a:pt x="329" y="232"/>
                </a:lnTo>
                <a:lnTo>
                  <a:pt x="261" y="253"/>
                </a:lnTo>
                <a:lnTo>
                  <a:pt x="268" y="287"/>
                </a:lnTo>
                <a:lnTo>
                  <a:pt x="329" y="335"/>
                </a:lnTo>
                <a:lnTo>
                  <a:pt x="371" y="389"/>
                </a:lnTo>
                <a:lnTo>
                  <a:pt x="364" y="430"/>
                </a:lnTo>
                <a:lnTo>
                  <a:pt x="329" y="519"/>
                </a:lnTo>
                <a:lnTo>
                  <a:pt x="302" y="553"/>
                </a:lnTo>
                <a:lnTo>
                  <a:pt x="295" y="560"/>
                </a:lnTo>
                <a:lnTo>
                  <a:pt x="220" y="594"/>
                </a:lnTo>
                <a:lnTo>
                  <a:pt x="185" y="588"/>
                </a:lnTo>
              </a:path>
            </a:pathLst>
          </a:cu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i-FI"/>
          </a:p>
        </p:txBody>
      </p:sp>
      <p:sp>
        <p:nvSpPr>
          <p:cNvPr id="35" name="Freeform 11"/>
          <p:cNvSpPr>
            <a:spLocks/>
          </p:cNvSpPr>
          <p:nvPr/>
        </p:nvSpPr>
        <p:spPr bwMode="auto">
          <a:xfrm>
            <a:off x="3649132" y="1512529"/>
            <a:ext cx="1349375" cy="1452563"/>
          </a:xfrm>
          <a:custGeom>
            <a:avLst/>
            <a:gdLst>
              <a:gd name="T0" fmla="*/ 761 w 850"/>
              <a:gd name="T1" fmla="*/ 895 h 915"/>
              <a:gd name="T2" fmla="*/ 645 w 850"/>
              <a:gd name="T3" fmla="*/ 908 h 915"/>
              <a:gd name="T4" fmla="*/ 460 w 850"/>
              <a:gd name="T5" fmla="*/ 840 h 915"/>
              <a:gd name="T6" fmla="*/ 357 w 850"/>
              <a:gd name="T7" fmla="*/ 717 h 915"/>
              <a:gd name="T8" fmla="*/ 247 w 850"/>
              <a:gd name="T9" fmla="*/ 690 h 915"/>
              <a:gd name="T10" fmla="*/ 226 w 850"/>
              <a:gd name="T11" fmla="*/ 724 h 915"/>
              <a:gd name="T12" fmla="*/ 213 w 850"/>
              <a:gd name="T13" fmla="*/ 779 h 915"/>
              <a:gd name="T14" fmla="*/ 158 w 850"/>
              <a:gd name="T15" fmla="*/ 635 h 915"/>
              <a:gd name="T16" fmla="*/ 62 w 850"/>
              <a:gd name="T17" fmla="*/ 594 h 915"/>
              <a:gd name="T18" fmla="*/ 0 w 850"/>
              <a:gd name="T19" fmla="*/ 539 h 915"/>
              <a:gd name="T20" fmla="*/ 171 w 850"/>
              <a:gd name="T21" fmla="*/ 382 h 915"/>
              <a:gd name="T22" fmla="*/ 151 w 850"/>
              <a:gd name="T23" fmla="*/ 294 h 915"/>
              <a:gd name="T24" fmla="*/ 206 w 850"/>
              <a:gd name="T25" fmla="*/ 273 h 915"/>
              <a:gd name="T26" fmla="*/ 267 w 850"/>
              <a:gd name="T27" fmla="*/ 273 h 915"/>
              <a:gd name="T28" fmla="*/ 343 w 850"/>
              <a:gd name="T29" fmla="*/ 205 h 915"/>
              <a:gd name="T30" fmla="*/ 439 w 850"/>
              <a:gd name="T31" fmla="*/ 54 h 915"/>
              <a:gd name="T32" fmla="*/ 562 w 850"/>
              <a:gd name="T33" fmla="*/ 7 h 915"/>
              <a:gd name="T34" fmla="*/ 610 w 850"/>
              <a:gd name="T35" fmla="*/ 13 h 915"/>
              <a:gd name="T36" fmla="*/ 652 w 850"/>
              <a:gd name="T37" fmla="*/ 48 h 915"/>
              <a:gd name="T38" fmla="*/ 679 w 850"/>
              <a:gd name="T39" fmla="*/ 54 h 915"/>
              <a:gd name="T40" fmla="*/ 796 w 850"/>
              <a:gd name="T41" fmla="*/ 136 h 915"/>
              <a:gd name="T42" fmla="*/ 837 w 850"/>
              <a:gd name="T43" fmla="*/ 184 h 915"/>
              <a:gd name="T44" fmla="*/ 802 w 850"/>
              <a:gd name="T45" fmla="*/ 198 h 915"/>
              <a:gd name="T46" fmla="*/ 741 w 850"/>
              <a:gd name="T47" fmla="*/ 232 h 915"/>
              <a:gd name="T48" fmla="*/ 706 w 850"/>
              <a:gd name="T49" fmla="*/ 259 h 915"/>
              <a:gd name="T50" fmla="*/ 672 w 850"/>
              <a:gd name="T51" fmla="*/ 335 h 915"/>
              <a:gd name="T52" fmla="*/ 693 w 850"/>
              <a:gd name="T53" fmla="*/ 492 h 915"/>
              <a:gd name="T54" fmla="*/ 706 w 850"/>
              <a:gd name="T55" fmla="*/ 621 h 915"/>
              <a:gd name="T56" fmla="*/ 844 w 850"/>
              <a:gd name="T57" fmla="*/ 772 h 915"/>
              <a:gd name="T58" fmla="*/ 850 w 850"/>
              <a:gd name="T59" fmla="*/ 799 h 915"/>
              <a:gd name="T60" fmla="*/ 823 w 850"/>
              <a:gd name="T61" fmla="*/ 813 h 915"/>
              <a:gd name="T62" fmla="*/ 830 w 850"/>
              <a:gd name="T63" fmla="*/ 888 h 9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50" h="915">
                <a:moveTo>
                  <a:pt x="775" y="895"/>
                </a:moveTo>
                <a:lnTo>
                  <a:pt x="761" y="895"/>
                </a:lnTo>
                <a:lnTo>
                  <a:pt x="652" y="915"/>
                </a:lnTo>
                <a:lnTo>
                  <a:pt x="645" y="908"/>
                </a:lnTo>
                <a:lnTo>
                  <a:pt x="473" y="847"/>
                </a:lnTo>
                <a:lnTo>
                  <a:pt x="460" y="840"/>
                </a:lnTo>
                <a:lnTo>
                  <a:pt x="432" y="833"/>
                </a:lnTo>
                <a:lnTo>
                  <a:pt x="357" y="717"/>
                </a:lnTo>
                <a:lnTo>
                  <a:pt x="261" y="690"/>
                </a:lnTo>
                <a:lnTo>
                  <a:pt x="247" y="690"/>
                </a:lnTo>
                <a:lnTo>
                  <a:pt x="240" y="690"/>
                </a:lnTo>
                <a:lnTo>
                  <a:pt x="226" y="724"/>
                </a:lnTo>
                <a:lnTo>
                  <a:pt x="213" y="765"/>
                </a:lnTo>
                <a:lnTo>
                  <a:pt x="213" y="779"/>
                </a:lnTo>
                <a:lnTo>
                  <a:pt x="178" y="717"/>
                </a:lnTo>
                <a:lnTo>
                  <a:pt x="158" y="635"/>
                </a:lnTo>
                <a:lnTo>
                  <a:pt x="62" y="601"/>
                </a:lnTo>
                <a:lnTo>
                  <a:pt x="62" y="594"/>
                </a:lnTo>
                <a:lnTo>
                  <a:pt x="55" y="587"/>
                </a:lnTo>
                <a:lnTo>
                  <a:pt x="0" y="539"/>
                </a:lnTo>
                <a:lnTo>
                  <a:pt x="55" y="444"/>
                </a:lnTo>
                <a:lnTo>
                  <a:pt x="171" y="382"/>
                </a:lnTo>
                <a:lnTo>
                  <a:pt x="165" y="307"/>
                </a:lnTo>
                <a:lnTo>
                  <a:pt x="151" y="294"/>
                </a:lnTo>
                <a:lnTo>
                  <a:pt x="158" y="280"/>
                </a:lnTo>
                <a:lnTo>
                  <a:pt x="206" y="273"/>
                </a:lnTo>
                <a:lnTo>
                  <a:pt x="261" y="273"/>
                </a:lnTo>
                <a:lnTo>
                  <a:pt x="267" y="273"/>
                </a:lnTo>
                <a:lnTo>
                  <a:pt x="316" y="232"/>
                </a:lnTo>
                <a:lnTo>
                  <a:pt x="343" y="205"/>
                </a:lnTo>
                <a:lnTo>
                  <a:pt x="398" y="143"/>
                </a:lnTo>
                <a:lnTo>
                  <a:pt x="439" y="54"/>
                </a:lnTo>
                <a:lnTo>
                  <a:pt x="514" y="13"/>
                </a:lnTo>
                <a:lnTo>
                  <a:pt x="562" y="7"/>
                </a:lnTo>
                <a:lnTo>
                  <a:pt x="562" y="0"/>
                </a:lnTo>
                <a:lnTo>
                  <a:pt x="610" y="13"/>
                </a:lnTo>
                <a:lnTo>
                  <a:pt x="652" y="34"/>
                </a:lnTo>
                <a:lnTo>
                  <a:pt x="652" y="48"/>
                </a:lnTo>
                <a:lnTo>
                  <a:pt x="672" y="54"/>
                </a:lnTo>
                <a:lnTo>
                  <a:pt x="679" y="54"/>
                </a:lnTo>
                <a:lnTo>
                  <a:pt x="734" y="95"/>
                </a:lnTo>
                <a:lnTo>
                  <a:pt x="796" y="136"/>
                </a:lnTo>
                <a:lnTo>
                  <a:pt x="837" y="150"/>
                </a:lnTo>
                <a:lnTo>
                  <a:pt x="837" y="184"/>
                </a:lnTo>
                <a:lnTo>
                  <a:pt x="823" y="191"/>
                </a:lnTo>
                <a:lnTo>
                  <a:pt x="802" y="198"/>
                </a:lnTo>
                <a:lnTo>
                  <a:pt x="761" y="225"/>
                </a:lnTo>
                <a:lnTo>
                  <a:pt x="741" y="232"/>
                </a:lnTo>
                <a:lnTo>
                  <a:pt x="706" y="253"/>
                </a:lnTo>
                <a:lnTo>
                  <a:pt x="706" y="259"/>
                </a:lnTo>
                <a:lnTo>
                  <a:pt x="672" y="294"/>
                </a:lnTo>
                <a:lnTo>
                  <a:pt x="672" y="335"/>
                </a:lnTo>
                <a:lnTo>
                  <a:pt x="686" y="403"/>
                </a:lnTo>
                <a:lnTo>
                  <a:pt x="693" y="492"/>
                </a:lnTo>
                <a:lnTo>
                  <a:pt x="665" y="587"/>
                </a:lnTo>
                <a:lnTo>
                  <a:pt x="706" y="621"/>
                </a:lnTo>
                <a:lnTo>
                  <a:pt x="823" y="697"/>
                </a:lnTo>
                <a:lnTo>
                  <a:pt x="844" y="772"/>
                </a:lnTo>
                <a:lnTo>
                  <a:pt x="850" y="779"/>
                </a:lnTo>
                <a:lnTo>
                  <a:pt x="850" y="799"/>
                </a:lnTo>
                <a:lnTo>
                  <a:pt x="830" y="806"/>
                </a:lnTo>
                <a:lnTo>
                  <a:pt x="823" y="813"/>
                </a:lnTo>
                <a:lnTo>
                  <a:pt x="837" y="881"/>
                </a:lnTo>
                <a:lnTo>
                  <a:pt x="830" y="888"/>
                </a:lnTo>
                <a:lnTo>
                  <a:pt x="775" y="895"/>
                </a:lnTo>
              </a:path>
            </a:pathLst>
          </a:cu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i-FI"/>
          </a:p>
        </p:txBody>
      </p:sp>
      <p:sp>
        <p:nvSpPr>
          <p:cNvPr id="37" name="Freeform 13"/>
          <p:cNvSpPr>
            <a:spLocks/>
          </p:cNvSpPr>
          <p:nvPr/>
        </p:nvSpPr>
        <p:spPr bwMode="auto">
          <a:xfrm>
            <a:off x="3638020" y="3800116"/>
            <a:ext cx="1046163" cy="1400175"/>
          </a:xfrm>
          <a:custGeom>
            <a:avLst/>
            <a:gdLst>
              <a:gd name="T0" fmla="*/ 645 w 659"/>
              <a:gd name="T1" fmla="*/ 533 h 882"/>
              <a:gd name="T2" fmla="*/ 631 w 659"/>
              <a:gd name="T3" fmla="*/ 533 h 882"/>
              <a:gd name="T4" fmla="*/ 659 w 659"/>
              <a:gd name="T5" fmla="*/ 601 h 882"/>
              <a:gd name="T6" fmla="*/ 659 w 659"/>
              <a:gd name="T7" fmla="*/ 622 h 882"/>
              <a:gd name="T8" fmla="*/ 624 w 659"/>
              <a:gd name="T9" fmla="*/ 636 h 882"/>
              <a:gd name="T10" fmla="*/ 611 w 659"/>
              <a:gd name="T11" fmla="*/ 649 h 882"/>
              <a:gd name="T12" fmla="*/ 604 w 659"/>
              <a:gd name="T13" fmla="*/ 656 h 882"/>
              <a:gd name="T14" fmla="*/ 576 w 659"/>
              <a:gd name="T15" fmla="*/ 683 h 882"/>
              <a:gd name="T16" fmla="*/ 590 w 659"/>
              <a:gd name="T17" fmla="*/ 711 h 882"/>
              <a:gd name="T18" fmla="*/ 590 w 659"/>
              <a:gd name="T19" fmla="*/ 718 h 882"/>
              <a:gd name="T20" fmla="*/ 583 w 659"/>
              <a:gd name="T21" fmla="*/ 724 h 882"/>
              <a:gd name="T22" fmla="*/ 569 w 659"/>
              <a:gd name="T23" fmla="*/ 759 h 882"/>
              <a:gd name="T24" fmla="*/ 556 w 659"/>
              <a:gd name="T25" fmla="*/ 786 h 882"/>
              <a:gd name="T26" fmla="*/ 515 w 659"/>
              <a:gd name="T27" fmla="*/ 813 h 882"/>
              <a:gd name="T28" fmla="*/ 467 w 659"/>
              <a:gd name="T29" fmla="*/ 882 h 882"/>
              <a:gd name="T30" fmla="*/ 384 w 659"/>
              <a:gd name="T31" fmla="*/ 806 h 882"/>
              <a:gd name="T32" fmla="*/ 199 w 659"/>
              <a:gd name="T33" fmla="*/ 793 h 882"/>
              <a:gd name="T34" fmla="*/ 76 w 659"/>
              <a:gd name="T35" fmla="*/ 629 h 882"/>
              <a:gd name="T36" fmla="*/ 62 w 659"/>
              <a:gd name="T37" fmla="*/ 608 h 882"/>
              <a:gd name="T38" fmla="*/ 21 w 659"/>
              <a:gd name="T39" fmla="*/ 588 h 882"/>
              <a:gd name="T40" fmla="*/ 14 w 659"/>
              <a:gd name="T41" fmla="*/ 574 h 882"/>
              <a:gd name="T42" fmla="*/ 7 w 659"/>
              <a:gd name="T43" fmla="*/ 567 h 882"/>
              <a:gd name="T44" fmla="*/ 0 w 659"/>
              <a:gd name="T45" fmla="*/ 567 h 882"/>
              <a:gd name="T46" fmla="*/ 7 w 659"/>
              <a:gd name="T47" fmla="*/ 519 h 882"/>
              <a:gd name="T48" fmla="*/ 62 w 659"/>
              <a:gd name="T49" fmla="*/ 533 h 882"/>
              <a:gd name="T50" fmla="*/ 103 w 659"/>
              <a:gd name="T51" fmla="*/ 554 h 882"/>
              <a:gd name="T52" fmla="*/ 117 w 659"/>
              <a:gd name="T53" fmla="*/ 533 h 882"/>
              <a:gd name="T54" fmla="*/ 137 w 659"/>
              <a:gd name="T55" fmla="*/ 499 h 882"/>
              <a:gd name="T56" fmla="*/ 144 w 659"/>
              <a:gd name="T57" fmla="*/ 472 h 882"/>
              <a:gd name="T58" fmla="*/ 178 w 659"/>
              <a:gd name="T59" fmla="*/ 437 h 882"/>
              <a:gd name="T60" fmla="*/ 213 w 659"/>
              <a:gd name="T61" fmla="*/ 390 h 882"/>
              <a:gd name="T62" fmla="*/ 185 w 659"/>
              <a:gd name="T63" fmla="*/ 308 h 882"/>
              <a:gd name="T64" fmla="*/ 158 w 659"/>
              <a:gd name="T65" fmla="*/ 274 h 882"/>
              <a:gd name="T66" fmla="*/ 137 w 659"/>
              <a:gd name="T67" fmla="*/ 233 h 882"/>
              <a:gd name="T68" fmla="*/ 144 w 659"/>
              <a:gd name="T69" fmla="*/ 205 h 882"/>
              <a:gd name="T70" fmla="*/ 192 w 659"/>
              <a:gd name="T71" fmla="*/ 178 h 882"/>
              <a:gd name="T72" fmla="*/ 226 w 659"/>
              <a:gd name="T73" fmla="*/ 185 h 882"/>
              <a:gd name="T74" fmla="*/ 261 w 659"/>
              <a:gd name="T75" fmla="*/ 178 h 882"/>
              <a:gd name="T76" fmla="*/ 467 w 659"/>
              <a:gd name="T77" fmla="*/ 0 h 882"/>
              <a:gd name="T78" fmla="*/ 556 w 659"/>
              <a:gd name="T79" fmla="*/ 171 h 882"/>
              <a:gd name="T80" fmla="*/ 617 w 659"/>
              <a:gd name="T81" fmla="*/ 205 h 882"/>
              <a:gd name="T82" fmla="*/ 631 w 659"/>
              <a:gd name="T83" fmla="*/ 274 h 882"/>
              <a:gd name="T84" fmla="*/ 611 w 659"/>
              <a:gd name="T85" fmla="*/ 274 h 882"/>
              <a:gd name="T86" fmla="*/ 645 w 659"/>
              <a:gd name="T87" fmla="*/ 424 h 882"/>
              <a:gd name="T88" fmla="*/ 597 w 659"/>
              <a:gd name="T89" fmla="*/ 451 h 882"/>
              <a:gd name="T90" fmla="*/ 652 w 659"/>
              <a:gd name="T91" fmla="*/ 519 h 882"/>
              <a:gd name="T92" fmla="*/ 652 w 659"/>
              <a:gd name="T93" fmla="*/ 526 h 882"/>
              <a:gd name="T94" fmla="*/ 645 w 659"/>
              <a:gd name="T95" fmla="*/ 533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59" h="882">
                <a:moveTo>
                  <a:pt x="645" y="533"/>
                </a:moveTo>
                <a:lnTo>
                  <a:pt x="631" y="533"/>
                </a:lnTo>
                <a:lnTo>
                  <a:pt x="659" y="601"/>
                </a:lnTo>
                <a:lnTo>
                  <a:pt x="659" y="622"/>
                </a:lnTo>
                <a:lnTo>
                  <a:pt x="624" y="636"/>
                </a:lnTo>
                <a:lnTo>
                  <a:pt x="611" y="649"/>
                </a:lnTo>
                <a:lnTo>
                  <a:pt x="604" y="656"/>
                </a:lnTo>
                <a:lnTo>
                  <a:pt x="576" y="683"/>
                </a:lnTo>
                <a:lnTo>
                  <a:pt x="590" y="711"/>
                </a:lnTo>
                <a:lnTo>
                  <a:pt x="590" y="718"/>
                </a:lnTo>
                <a:lnTo>
                  <a:pt x="583" y="724"/>
                </a:lnTo>
                <a:lnTo>
                  <a:pt x="569" y="759"/>
                </a:lnTo>
                <a:lnTo>
                  <a:pt x="556" y="786"/>
                </a:lnTo>
                <a:lnTo>
                  <a:pt x="515" y="813"/>
                </a:lnTo>
                <a:lnTo>
                  <a:pt x="467" y="882"/>
                </a:lnTo>
                <a:lnTo>
                  <a:pt x="384" y="806"/>
                </a:lnTo>
                <a:lnTo>
                  <a:pt x="199" y="793"/>
                </a:lnTo>
                <a:lnTo>
                  <a:pt x="76" y="629"/>
                </a:lnTo>
                <a:lnTo>
                  <a:pt x="62" y="608"/>
                </a:lnTo>
                <a:lnTo>
                  <a:pt x="21" y="588"/>
                </a:lnTo>
                <a:lnTo>
                  <a:pt x="14" y="574"/>
                </a:lnTo>
                <a:lnTo>
                  <a:pt x="7" y="567"/>
                </a:lnTo>
                <a:lnTo>
                  <a:pt x="0" y="567"/>
                </a:lnTo>
                <a:lnTo>
                  <a:pt x="7" y="519"/>
                </a:lnTo>
                <a:lnTo>
                  <a:pt x="62" y="533"/>
                </a:lnTo>
                <a:lnTo>
                  <a:pt x="103" y="554"/>
                </a:lnTo>
                <a:lnTo>
                  <a:pt x="117" y="533"/>
                </a:lnTo>
                <a:lnTo>
                  <a:pt x="137" y="499"/>
                </a:lnTo>
                <a:lnTo>
                  <a:pt x="144" y="472"/>
                </a:lnTo>
                <a:lnTo>
                  <a:pt x="178" y="437"/>
                </a:lnTo>
                <a:lnTo>
                  <a:pt x="213" y="390"/>
                </a:lnTo>
                <a:lnTo>
                  <a:pt x="185" y="308"/>
                </a:lnTo>
                <a:lnTo>
                  <a:pt x="158" y="274"/>
                </a:lnTo>
                <a:lnTo>
                  <a:pt x="137" y="233"/>
                </a:lnTo>
                <a:lnTo>
                  <a:pt x="144" y="205"/>
                </a:lnTo>
                <a:lnTo>
                  <a:pt x="192" y="178"/>
                </a:lnTo>
                <a:lnTo>
                  <a:pt x="226" y="185"/>
                </a:lnTo>
                <a:lnTo>
                  <a:pt x="261" y="178"/>
                </a:lnTo>
                <a:lnTo>
                  <a:pt x="467" y="0"/>
                </a:lnTo>
                <a:lnTo>
                  <a:pt x="556" y="171"/>
                </a:lnTo>
                <a:lnTo>
                  <a:pt x="617" y="205"/>
                </a:lnTo>
                <a:lnTo>
                  <a:pt x="631" y="274"/>
                </a:lnTo>
                <a:lnTo>
                  <a:pt x="611" y="274"/>
                </a:lnTo>
                <a:lnTo>
                  <a:pt x="645" y="424"/>
                </a:lnTo>
                <a:lnTo>
                  <a:pt x="597" y="451"/>
                </a:lnTo>
                <a:lnTo>
                  <a:pt x="652" y="519"/>
                </a:lnTo>
                <a:lnTo>
                  <a:pt x="652" y="526"/>
                </a:lnTo>
                <a:lnTo>
                  <a:pt x="645" y="533"/>
                </a:lnTo>
              </a:path>
            </a:pathLst>
          </a:cu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i-FI"/>
          </a:p>
        </p:txBody>
      </p:sp>
      <p:sp>
        <p:nvSpPr>
          <p:cNvPr id="38" name="Freeform 14"/>
          <p:cNvSpPr>
            <a:spLocks/>
          </p:cNvSpPr>
          <p:nvPr/>
        </p:nvSpPr>
        <p:spPr bwMode="auto">
          <a:xfrm>
            <a:off x="2167995" y="3876316"/>
            <a:ext cx="1077913" cy="1344613"/>
          </a:xfrm>
          <a:custGeom>
            <a:avLst/>
            <a:gdLst>
              <a:gd name="T0" fmla="*/ 611 w 679"/>
              <a:gd name="T1" fmla="*/ 601 h 847"/>
              <a:gd name="T2" fmla="*/ 624 w 679"/>
              <a:gd name="T3" fmla="*/ 519 h 847"/>
              <a:gd name="T4" fmla="*/ 611 w 679"/>
              <a:gd name="T5" fmla="*/ 424 h 847"/>
              <a:gd name="T6" fmla="*/ 501 w 679"/>
              <a:gd name="T7" fmla="*/ 308 h 847"/>
              <a:gd name="T8" fmla="*/ 501 w 679"/>
              <a:gd name="T9" fmla="*/ 301 h 847"/>
              <a:gd name="T10" fmla="*/ 419 w 679"/>
              <a:gd name="T11" fmla="*/ 157 h 847"/>
              <a:gd name="T12" fmla="*/ 343 w 679"/>
              <a:gd name="T13" fmla="*/ 55 h 847"/>
              <a:gd name="T14" fmla="*/ 179 w 679"/>
              <a:gd name="T15" fmla="*/ 21 h 847"/>
              <a:gd name="T16" fmla="*/ 103 w 679"/>
              <a:gd name="T17" fmla="*/ 0 h 847"/>
              <a:gd name="T18" fmla="*/ 76 w 679"/>
              <a:gd name="T19" fmla="*/ 14 h 847"/>
              <a:gd name="T20" fmla="*/ 117 w 679"/>
              <a:gd name="T21" fmla="*/ 55 h 847"/>
              <a:gd name="T22" fmla="*/ 179 w 679"/>
              <a:gd name="T23" fmla="*/ 89 h 847"/>
              <a:gd name="T24" fmla="*/ 199 w 679"/>
              <a:gd name="T25" fmla="*/ 137 h 847"/>
              <a:gd name="T26" fmla="*/ 172 w 679"/>
              <a:gd name="T27" fmla="*/ 185 h 847"/>
              <a:gd name="T28" fmla="*/ 199 w 679"/>
              <a:gd name="T29" fmla="*/ 260 h 847"/>
              <a:gd name="T30" fmla="*/ 199 w 679"/>
              <a:gd name="T31" fmla="*/ 362 h 847"/>
              <a:gd name="T32" fmla="*/ 199 w 679"/>
              <a:gd name="T33" fmla="*/ 376 h 847"/>
              <a:gd name="T34" fmla="*/ 186 w 679"/>
              <a:gd name="T35" fmla="*/ 355 h 847"/>
              <a:gd name="T36" fmla="*/ 165 w 679"/>
              <a:gd name="T37" fmla="*/ 335 h 847"/>
              <a:gd name="T38" fmla="*/ 151 w 679"/>
              <a:gd name="T39" fmla="*/ 335 h 847"/>
              <a:gd name="T40" fmla="*/ 151 w 679"/>
              <a:gd name="T41" fmla="*/ 355 h 847"/>
              <a:gd name="T42" fmla="*/ 96 w 679"/>
              <a:gd name="T43" fmla="*/ 424 h 847"/>
              <a:gd name="T44" fmla="*/ 96 w 679"/>
              <a:gd name="T45" fmla="*/ 485 h 847"/>
              <a:gd name="T46" fmla="*/ 172 w 679"/>
              <a:gd name="T47" fmla="*/ 526 h 847"/>
              <a:gd name="T48" fmla="*/ 199 w 679"/>
              <a:gd name="T49" fmla="*/ 594 h 847"/>
              <a:gd name="T50" fmla="*/ 124 w 679"/>
              <a:gd name="T51" fmla="*/ 540 h 847"/>
              <a:gd name="T52" fmla="*/ 83 w 679"/>
              <a:gd name="T53" fmla="*/ 519 h 847"/>
              <a:gd name="T54" fmla="*/ 7 w 679"/>
              <a:gd name="T55" fmla="*/ 519 h 847"/>
              <a:gd name="T56" fmla="*/ 7 w 679"/>
              <a:gd name="T57" fmla="*/ 547 h 847"/>
              <a:gd name="T58" fmla="*/ 35 w 679"/>
              <a:gd name="T59" fmla="*/ 560 h 847"/>
              <a:gd name="T60" fmla="*/ 55 w 679"/>
              <a:gd name="T61" fmla="*/ 560 h 847"/>
              <a:gd name="T62" fmla="*/ 103 w 679"/>
              <a:gd name="T63" fmla="*/ 601 h 847"/>
              <a:gd name="T64" fmla="*/ 103 w 679"/>
              <a:gd name="T65" fmla="*/ 629 h 847"/>
              <a:gd name="T66" fmla="*/ 172 w 679"/>
              <a:gd name="T67" fmla="*/ 676 h 847"/>
              <a:gd name="T68" fmla="*/ 234 w 679"/>
              <a:gd name="T69" fmla="*/ 752 h 847"/>
              <a:gd name="T70" fmla="*/ 261 w 679"/>
              <a:gd name="T71" fmla="*/ 793 h 847"/>
              <a:gd name="T72" fmla="*/ 309 w 679"/>
              <a:gd name="T73" fmla="*/ 820 h 847"/>
              <a:gd name="T74" fmla="*/ 350 w 679"/>
              <a:gd name="T75" fmla="*/ 840 h 847"/>
              <a:gd name="T76" fmla="*/ 391 w 679"/>
              <a:gd name="T77" fmla="*/ 840 h 847"/>
              <a:gd name="T78" fmla="*/ 419 w 679"/>
              <a:gd name="T79" fmla="*/ 834 h 847"/>
              <a:gd name="T80" fmla="*/ 522 w 679"/>
              <a:gd name="T81" fmla="*/ 793 h 847"/>
              <a:gd name="T82" fmla="*/ 611 w 679"/>
              <a:gd name="T83" fmla="*/ 793 h 847"/>
              <a:gd name="T84" fmla="*/ 638 w 679"/>
              <a:gd name="T85" fmla="*/ 793 h 847"/>
              <a:gd name="T86" fmla="*/ 679 w 679"/>
              <a:gd name="T87" fmla="*/ 772 h 847"/>
              <a:gd name="T88" fmla="*/ 624 w 679"/>
              <a:gd name="T89" fmla="*/ 635 h 8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79" h="847">
                <a:moveTo>
                  <a:pt x="624" y="635"/>
                </a:moveTo>
                <a:lnTo>
                  <a:pt x="611" y="601"/>
                </a:lnTo>
                <a:lnTo>
                  <a:pt x="604" y="581"/>
                </a:lnTo>
                <a:lnTo>
                  <a:pt x="624" y="519"/>
                </a:lnTo>
                <a:lnTo>
                  <a:pt x="659" y="465"/>
                </a:lnTo>
                <a:lnTo>
                  <a:pt x="611" y="424"/>
                </a:lnTo>
                <a:lnTo>
                  <a:pt x="501" y="308"/>
                </a:lnTo>
                <a:lnTo>
                  <a:pt x="501" y="308"/>
                </a:lnTo>
                <a:lnTo>
                  <a:pt x="494" y="301"/>
                </a:lnTo>
                <a:lnTo>
                  <a:pt x="501" y="301"/>
                </a:lnTo>
                <a:lnTo>
                  <a:pt x="494" y="253"/>
                </a:lnTo>
                <a:lnTo>
                  <a:pt x="419" y="157"/>
                </a:lnTo>
                <a:lnTo>
                  <a:pt x="357" y="55"/>
                </a:lnTo>
                <a:lnTo>
                  <a:pt x="343" y="55"/>
                </a:lnTo>
                <a:lnTo>
                  <a:pt x="247" y="68"/>
                </a:lnTo>
                <a:lnTo>
                  <a:pt x="179" y="21"/>
                </a:lnTo>
                <a:lnTo>
                  <a:pt x="131" y="0"/>
                </a:lnTo>
                <a:lnTo>
                  <a:pt x="103" y="0"/>
                </a:lnTo>
                <a:lnTo>
                  <a:pt x="83" y="0"/>
                </a:lnTo>
                <a:lnTo>
                  <a:pt x="76" y="14"/>
                </a:lnTo>
                <a:lnTo>
                  <a:pt x="83" y="27"/>
                </a:lnTo>
                <a:lnTo>
                  <a:pt x="117" y="55"/>
                </a:lnTo>
                <a:lnTo>
                  <a:pt x="158" y="75"/>
                </a:lnTo>
                <a:lnTo>
                  <a:pt x="179" y="89"/>
                </a:lnTo>
                <a:lnTo>
                  <a:pt x="192" y="130"/>
                </a:lnTo>
                <a:lnTo>
                  <a:pt x="199" y="137"/>
                </a:lnTo>
                <a:lnTo>
                  <a:pt x="172" y="137"/>
                </a:lnTo>
                <a:lnTo>
                  <a:pt x="172" y="185"/>
                </a:lnTo>
                <a:lnTo>
                  <a:pt x="179" y="239"/>
                </a:lnTo>
                <a:lnTo>
                  <a:pt x="199" y="260"/>
                </a:lnTo>
                <a:lnTo>
                  <a:pt x="199" y="287"/>
                </a:lnTo>
                <a:lnTo>
                  <a:pt x="199" y="362"/>
                </a:lnTo>
                <a:lnTo>
                  <a:pt x="199" y="376"/>
                </a:lnTo>
                <a:lnTo>
                  <a:pt x="199" y="376"/>
                </a:lnTo>
                <a:lnTo>
                  <a:pt x="186" y="362"/>
                </a:lnTo>
                <a:lnTo>
                  <a:pt x="186" y="355"/>
                </a:lnTo>
                <a:lnTo>
                  <a:pt x="179" y="348"/>
                </a:lnTo>
                <a:lnTo>
                  <a:pt x="165" y="335"/>
                </a:lnTo>
                <a:lnTo>
                  <a:pt x="158" y="335"/>
                </a:lnTo>
                <a:lnTo>
                  <a:pt x="151" y="335"/>
                </a:lnTo>
                <a:lnTo>
                  <a:pt x="151" y="342"/>
                </a:lnTo>
                <a:lnTo>
                  <a:pt x="151" y="355"/>
                </a:lnTo>
                <a:lnTo>
                  <a:pt x="124" y="396"/>
                </a:lnTo>
                <a:lnTo>
                  <a:pt x="96" y="424"/>
                </a:lnTo>
                <a:lnTo>
                  <a:pt x="89" y="451"/>
                </a:lnTo>
                <a:lnTo>
                  <a:pt x="96" y="485"/>
                </a:lnTo>
                <a:lnTo>
                  <a:pt x="138" y="506"/>
                </a:lnTo>
                <a:lnTo>
                  <a:pt x="172" y="526"/>
                </a:lnTo>
                <a:lnTo>
                  <a:pt x="199" y="567"/>
                </a:lnTo>
                <a:lnTo>
                  <a:pt x="199" y="594"/>
                </a:lnTo>
                <a:lnTo>
                  <a:pt x="172" y="581"/>
                </a:lnTo>
                <a:lnTo>
                  <a:pt x="124" y="540"/>
                </a:lnTo>
                <a:lnTo>
                  <a:pt x="103" y="526"/>
                </a:lnTo>
                <a:lnTo>
                  <a:pt x="83" y="519"/>
                </a:lnTo>
                <a:lnTo>
                  <a:pt x="28" y="506"/>
                </a:lnTo>
                <a:lnTo>
                  <a:pt x="7" y="519"/>
                </a:lnTo>
                <a:lnTo>
                  <a:pt x="0" y="526"/>
                </a:lnTo>
                <a:lnTo>
                  <a:pt x="7" y="547"/>
                </a:lnTo>
                <a:lnTo>
                  <a:pt x="21" y="553"/>
                </a:lnTo>
                <a:lnTo>
                  <a:pt x="35" y="560"/>
                </a:lnTo>
                <a:lnTo>
                  <a:pt x="41" y="560"/>
                </a:lnTo>
                <a:lnTo>
                  <a:pt x="55" y="560"/>
                </a:lnTo>
                <a:lnTo>
                  <a:pt x="83" y="581"/>
                </a:lnTo>
                <a:lnTo>
                  <a:pt x="103" y="601"/>
                </a:lnTo>
                <a:lnTo>
                  <a:pt x="103" y="622"/>
                </a:lnTo>
                <a:lnTo>
                  <a:pt x="103" y="629"/>
                </a:lnTo>
                <a:lnTo>
                  <a:pt x="110" y="635"/>
                </a:lnTo>
                <a:lnTo>
                  <a:pt x="172" y="676"/>
                </a:lnTo>
                <a:lnTo>
                  <a:pt x="199" y="704"/>
                </a:lnTo>
                <a:lnTo>
                  <a:pt x="234" y="752"/>
                </a:lnTo>
                <a:lnTo>
                  <a:pt x="240" y="765"/>
                </a:lnTo>
                <a:lnTo>
                  <a:pt x="261" y="793"/>
                </a:lnTo>
                <a:lnTo>
                  <a:pt x="275" y="806"/>
                </a:lnTo>
                <a:lnTo>
                  <a:pt x="309" y="820"/>
                </a:lnTo>
                <a:lnTo>
                  <a:pt x="330" y="827"/>
                </a:lnTo>
                <a:lnTo>
                  <a:pt x="350" y="840"/>
                </a:lnTo>
                <a:lnTo>
                  <a:pt x="384" y="847"/>
                </a:lnTo>
                <a:lnTo>
                  <a:pt x="391" y="840"/>
                </a:lnTo>
                <a:lnTo>
                  <a:pt x="412" y="834"/>
                </a:lnTo>
                <a:lnTo>
                  <a:pt x="419" y="834"/>
                </a:lnTo>
                <a:lnTo>
                  <a:pt x="432" y="827"/>
                </a:lnTo>
                <a:lnTo>
                  <a:pt x="522" y="793"/>
                </a:lnTo>
                <a:lnTo>
                  <a:pt x="570" y="840"/>
                </a:lnTo>
                <a:lnTo>
                  <a:pt x="611" y="793"/>
                </a:lnTo>
                <a:lnTo>
                  <a:pt x="631" y="793"/>
                </a:lnTo>
                <a:lnTo>
                  <a:pt x="638" y="793"/>
                </a:lnTo>
                <a:lnTo>
                  <a:pt x="645" y="793"/>
                </a:lnTo>
                <a:lnTo>
                  <a:pt x="679" y="772"/>
                </a:lnTo>
                <a:lnTo>
                  <a:pt x="679" y="724"/>
                </a:lnTo>
                <a:lnTo>
                  <a:pt x="624" y="635"/>
                </a:lnTo>
                <a:close/>
              </a:path>
            </a:pathLst>
          </a:cu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i-FI"/>
          </a:p>
        </p:txBody>
      </p:sp>
      <p:sp>
        <p:nvSpPr>
          <p:cNvPr id="39" name="Freeform 15"/>
          <p:cNvSpPr>
            <a:spLocks/>
          </p:cNvSpPr>
          <p:nvPr/>
        </p:nvSpPr>
        <p:spPr bwMode="auto">
          <a:xfrm>
            <a:off x="2233082" y="1317266"/>
            <a:ext cx="893763" cy="1279525"/>
          </a:xfrm>
          <a:custGeom>
            <a:avLst/>
            <a:gdLst>
              <a:gd name="T0" fmla="*/ 481 w 563"/>
              <a:gd name="T1" fmla="*/ 785 h 806"/>
              <a:gd name="T2" fmla="*/ 439 w 563"/>
              <a:gd name="T3" fmla="*/ 806 h 806"/>
              <a:gd name="T4" fmla="*/ 350 w 563"/>
              <a:gd name="T5" fmla="*/ 785 h 806"/>
              <a:gd name="T6" fmla="*/ 316 w 563"/>
              <a:gd name="T7" fmla="*/ 779 h 806"/>
              <a:gd name="T8" fmla="*/ 282 w 563"/>
              <a:gd name="T9" fmla="*/ 765 h 806"/>
              <a:gd name="T10" fmla="*/ 254 w 563"/>
              <a:gd name="T11" fmla="*/ 758 h 806"/>
              <a:gd name="T12" fmla="*/ 247 w 563"/>
              <a:gd name="T13" fmla="*/ 758 h 806"/>
              <a:gd name="T14" fmla="*/ 199 w 563"/>
              <a:gd name="T15" fmla="*/ 703 h 806"/>
              <a:gd name="T16" fmla="*/ 172 w 563"/>
              <a:gd name="T17" fmla="*/ 676 h 806"/>
              <a:gd name="T18" fmla="*/ 151 w 563"/>
              <a:gd name="T19" fmla="*/ 690 h 806"/>
              <a:gd name="T20" fmla="*/ 131 w 563"/>
              <a:gd name="T21" fmla="*/ 656 h 806"/>
              <a:gd name="T22" fmla="*/ 124 w 563"/>
              <a:gd name="T23" fmla="*/ 635 h 806"/>
              <a:gd name="T24" fmla="*/ 110 w 563"/>
              <a:gd name="T25" fmla="*/ 601 h 806"/>
              <a:gd name="T26" fmla="*/ 110 w 563"/>
              <a:gd name="T27" fmla="*/ 594 h 806"/>
              <a:gd name="T28" fmla="*/ 131 w 563"/>
              <a:gd name="T29" fmla="*/ 587 h 806"/>
              <a:gd name="T30" fmla="*/ 172 w 563"/>
              <a:gd name="T31" fmla="*/ 587 h 806"/>
              <a:gd name="T32" fmla="*/ 179 w 563"/>
              <a:gd name="T33" fmla="*/ 594 h 806"/>
              <a:gd name="T34" fmla="*/ 179 w 563"/>
              <a:gd name="T35" fmla="*/ 608 h 806"/>
              <a:gd name="T36" fmla="*/ 179 w 563"/>
              <a:gd name="T37" fmla="*/ 622 h 806"/>
              <a:gd name="T38" fmla="*/ 172 w 563"/>
              <a:gd name="T39" fmla="*/ 635 h 806"/>
              <a:gd name="T40" fmla="*/ 165 w 563"/>
              <a:gd name="T41" fmla="*/ 642 h 806"/>
              <a:gd name="T42" fmla="*/ 165 w 563"/>
              <a:gd name="T43" fmla="*/ 649 h 806"/>
              <a:gd name="T44" fmla="*/ 179 w 563"/>
              <a:gd name="T45" fmla="*/ 656 h 806"/>
              <a:gd name="T46" fmla="*/ 186 w 563"/>
              <a:gd name="T47" fmla="*/ 656 h 806"/>
              <a:gd name="T48" fmla="*/ 199 w 563"/>
              <a:gd name="T49" fmla="*/ 635 h 806"/>
              <a:gd name="T50" fmla="*/ 220 w 563"/>
              <a:gd name="T51" fmla="*/ 574 h 806"/>
              <a:gd name="T52" fmla="*/ 179 w 563"/>
              <a:gd name="T53" fmla="*/ 540 h 806"/>
              <a:gd name="T54" fmla="*/ 165 w 563"/>
              <a:gd name="T55" fmla="*/ 437 h 806"/>
              <a:gd name="T56" fmla="*/ 151 w 563"/>
              <a:gd name="T57" fmla="*/ 348 h 806"/>
              <a:gd name="T58" fmla="*/ 138 w 563"/>
              <a:gd name="T59" fmla="*/ 273 h 806"/>
              <a:gd name="T60" fmla="*/ 97 w 563"/>
              <a:gd name="T61" fmla="*/ 239 h 806"/>
              <a:gd name="T62" fmla="*/ 48 w 563"/>
              <a:gd name="T63" fmla="*/ 218 h 806"/>
              <a:gd name="T64" fmla="*/ 35 w 563"/>
              <a:gd name="T65" fmla="*/ 218 h 806"/>
              <a:gd name="T66" fmla="*/ 21 w 563"/>
              <a:gd name="T67" fmla="*/ 205 h 806"/>
              <a:gd name="T68" fmla="*/ 0 w 563"/>
              <a:gd name="T69" fmla="*/ 177 h 806"/>
              <a:gd name="T70" fmla="*/ 35 w 563"/>
              <a:gd name="T71" fmla="*/ 164 h 806"/>
              <a:gd name="T72" fmla="*/ 42 w 563"/>
              <a:gd name="T73" fmla="*/ 164 h 806"/>
              <a:gd name="T74" fmla="*/ 48 w 563"/>
              <a:gd name="T75" fmla="*/ 157 h 806"/>
              <a:gd name="T76" fmla="*/ 55 w 563"/>
              <a:gd name="T77" fmla="*/ 150 h 806"/>
              <a:gd name="T78" fmla="*/ 145 w 563"/>
              <a:gd name="T79" fmla="*/ 34 h 806"/>
              <a:gd name="T80" fmla="*/ 275 w 563"/>
              <a:gd name="T81" fmla="*/ 0 h 806"/>
              <a:gd name="T82" fmla="*/ 426 w 563"/>
              <a:gd name="T83" fmla="*/ 27 h 806"/>
              <a:gd name="T84" fmla="*/ 433 w 563"/>
              <a:gd name="T85" fmla="*/ 27 h 806"/>
              <a:gd name="T86" fmla="*/ 501 w 563"/>
              <a:gd name="T87" fmla="*/ 34 h 806"/>
              <a:gd name="T88" fmla="*/ 563 w 563"/>
              <a:gd name="T89" fmla="*/ 54 h 806"/>
              <a:gd name="T90" fmla="*/ 549 w 563"/>
              <a:gd name="T91" fmla="*/ 246 h 806"/>
              <a:gd name="T92" fmla="*/ 542 w 563"/>
              <a:gd name="T93" fmla="*/ 266 h 806"/>
              <a:gd name="T94" fmla="*/ 494 w 563"/>
              <a:gd name="T95" fmla="*/ 430 h 806"/>
              <a:gd name="T96" fmla="*/ 460 w 563"/>
              <a:gd name="T97" fmla="*/ 437 h 806"/>
              <a:gd name="T98" fmla="*/ 426 w 563"/>
              <a:gd name="T99" fmla="*/ 587 h 806"/>
              <a:gd name="T100" fmla="*/ 426 w 563"/>
              <a:gd name="T101" fmla="*/ 594 h 806"/>
              <a:gd name="T102" fmla="*/ 433 w 563"/>
              <a:gd name="T103" fmla="*/ 608 h 806"/>
              <a:gd name="T104" fmla="*/ 481 w 563"/>
              <a:gd name="T105" fmla="*/ 785 h 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63" h="806">
                <a:moveTo>
                  <a:pt x="481" y="785"/>
                </a:moveTo>
                <a:lnTo>
                  <a:pt x="439" y="806"/>
                </a:lnTo>
                <a:lnTo>
                  <a:pt x="350" y="785"/>
                </a:lnTo>
                <a:lnTo>
                  <a:pt x="316" y="779"/>
                </a:lnTo>
                <a:lnTo>
                  <a:pt x="282" y="765"/>
                </a:lnTo>
                <a:lnTo>
                  <a:pt x="254" y="758"/>
                </a:lnTo>
                <a:lnTo>
                  <a:pt x="247" y="758"/>
                </a:lnTo>
                <a:lnTo>
                  <a:pt x="199" y="703"/>
                </a:lnTo>
                <a:lnTo>
                  <a:pt x="172" y="676"/>
                </a:lnTo>
                <a:lnTo>
                  <a:pt x="151" y="690"/>
                </a:lnTo>
                <a:lnTo>
                  <a:pt x="131" y="656"/>
                </a:lnTo>
                <a:lnTo>
                  <a:pt x="124" y="635"/>
                </a:lnTo>
                <a:lnTo>
                  <a:pt x="110" y="601"/>
                </a:lnTo>
                <a:lnTo>
                  <a:pt x="110" y="594"/>
                </a:lnTo>
                <a:lnTo>
                  <a:pt x="131" y="587"/>
                </a:lnTo>
                <a:lnTo>
                  <a:pt x="172" y="587"/>
                </a:lnTo>
                <a:lnTo>
                  <a:pt x="179" y="594"/>
                </a:lnTo>
                <a:lnTo>
                  <a:pt x="179" y="608"/>
                </a:lnTo>
                <a:lnTo>
                  <a:pt x="179" y="622"/>
                </a:lnTo>
                <a:lnTo>
                  <a:pt x="172" y="635"/>
                </a:lnTo>
                <a:lnTo>
                  <a:pt x="165" y="642"/>
                </a:lnTo>
                <a:lnTo>
                  <a:pt x="165" y="649"/>
                </a:lnTo>
                <a:lnTo>
                  <a:pt x="179" y="656"/>
                </a:lnTo>
                <a:lnTo>
                  <a:pt x="186" y="656"/>
                </a:lnTo>
                <a:lnTo>
                  <a:pt x="199" y="635"/>
                </a:lnTo>
                <a:lnTo>
                  <a:pt x="220" y="574"/>
                </a:lnTo>
                <a:lnTo>
                  <a:pt x="179" y="540"/>
                </a:lnTo>
                <a:lnTo>
                  <a:pt x="165" y="437"/>
                </a:lnTo>
                <a:lnTo>
                  <a:pt x="151" y="348"/>
                </a:lnTo>
                <a:lnTo>
                  <a:pt x="138" y="273"/>
                </a:lnTo>
                <a:lnTo>
                  <a:pt x="97" y="239"/>
                </a:lnTo>
                <a:lnTo>
                  <a:pt x="48" y="218"/>
                </a:lnTo>
                <a:lnTo>
                  <a:pt x="35" y="218"/>
                </a:lnTo>
                <a:lnTo>
                  <a:pt x="21" y="205"/>
                </a:lnTo>
                <a:lnTo>
                  <a:pt x="0" y="177"/>
                </a:lnTo>
                <a:lnTo>
                  <a:pt x="35" y="164"/>
                </a:lnTo>
                <a:lnTo>
                  <a:pt x="42" y="164"/>
                </a:lnTo>
                <a:lnTo>
                  <a:pt x="48" y="157"/>
                </a:lnTo>
                <a:lnTo>
                  <a:pt x="55" y="150"/>
                </a:lnTo>
                <a:lnTo>
                  <a:pt x="145" y="34"/>
                </a:lnTo>
                <a:lnTo>
                  <a:pt x="275" y="0"/>
                </a:lnTo>
                <a:lnTo>
                  <a:pt x="426" y="27"/>
                </a:lnTo>
                <a:lnTo>
                  <a:pt x="433" y="27"/>
                </a:lnTo>
                <a:lnTo>
                  <a:pt x="501" y="34"/>
                </a:lnTo>
                <a:lnTo>
                  <a:pt x="563" y="54"/>
                </a:lnTo>
                <a:lnTo>
                  <a:pt x="549" y="246"/>
                </a:lnTo>
                <a:lnTo>
                  <a:pt x="542" y="266"/>
                </a:lnTo>
                <a:lnTo>
                  <a:pt x="494" y="430"/>
                </a:lnTo>
                <a:lnTo>
                  <a:pt x="460" y="437"/>
                </a:lnTo>
                <a:lnTo>
                  <a:pt x="426" y="587"/>
                </a:lnTo>
                <a:lnTo>
                  <a:pt x="426" y="594"/>
                </a:lnTo>
                <a:lnTo>
                  <a:pt x="433" y="608"/>
                </a:lnTo>
                <a:lnTo>
                  <a:pt x="481" y="785"/>
                </a:lnTo>
              </a:path>
            </a:pathLst>
          </a:cu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i-FI"/>
          </a:p>
        </p:txBody>
      </p:sp>
      <p:sp>
        <p:nvSpPr>
          <p:cNvPr id="40" name="Freeform 16"/>
          <p:cNvSpPr>
            <a:spLocks/>
          </p:cNvSpPr>
          <p:nvPr/>
        </p:nvSpPr>
        <p:spPr bwMode="auto">
          <a:xfrm>
            <a:off x="2833157" y="4039829"/>
            <a:ext cx="957263" cy="552450"/>
          </a:xfrm>
          <a:custGeom>
            <a:avLst/>
            <a:gdLst>
              <a:gd name="T0" fmla="*/ 192 w 603"/>
              <a:gd name="T1" fmla="*/ 321 h 348"/>
              <a:gd name="T2" fmla="*/ 75 w 603"/>
              <a:gd name="T3" fmla="*/ 198 h 348"/>
              <a:gd name="T4" fmla="*/ 82 w 603"/>
              <a:gd name="T5" fmla="*/ 198 h 348"/>
              <a:gd name="T6" fmla="*/ 75 w 603"/>
              <a:gd name="T7" fmla="*/ 150 h 348"/>
              <a:gd name="T8" fmla="*/ 0 w 603"/>
              <a:gd name="T9" fmla="*/ 54 h 348"/>
              <a:gd name="T10" fmla="*/ 116 w 603"/>
              <a:gd name="T11" fmla="*/ 75 h 348"/>
              <a:gd name="T12" fmla="*/ 205 w 603"/>
              <a:gd name="T13" fmla="*/ 47 h 348"/>
              <a:gd name="T14" fmla="*/ 288 w 603"/>
              <a:gd name="T15" fmla="*/ 47 h 348"/>
              <a:gd name="T16" fmla="*/ 322 w 603"/>
              <a:gd name="T17" fmla="*/ 47 h 348"/>
              <a:gd name="T18" fmla="*/ 343 w 603"/>
              <a:gd name="T19" fmla="*/ 47 h 348"/>
              <a:gd name="T20" fmla="*/ 391 w 603"/>
              <a:gd name="T21" fmla="*/ 0 h 348"/>
              <a:gd name="T22" fmla="*/ 425 w 603"/>
              <a:gd name="T23" fmla="*/ 0 h 348"/>
              <a:gd name="T24" fmla="*/ 493 w 603"/>
              <a:gd name="T25" fmla="*/ 0 h 348"/>
              <a:gd name="T26" fmla="*/ 603 w 603"/>
              <a:gd name="T27" fmla="*/ 54 h 348"/>
              <a:gd name="T28" fmla="*/ 528 w 603"/>
              <a:gd name="T29" fmla="*/ 82 h 348"/>
              <a:gd name="T30" fmla="*/ 452 w 603"/>
              <a:gd name="T31" fmla="*/ 198 h 348"/>
              <a:gd name="T32" fmla="*/ 459 w 603"/>
              <a:gd name="T33" fmla="*/ 218 h 348"/>
              <a:gd name="T34" fmla="*/ 459 w 603"/>
              <a:gd name="T35" fmla="*/ 225 h 348"/>
              <a:gd name="T36" fmla="*/ 487 w 603"/>
              <a:gd name="T37" fmla="*/ 232 h 348"/>
              <a:gd name="T38" fmla="*/ 507 w 603"/>
              <a:gd name="T39" fmla="*/ 225 h 348"/>
              <a:gd name="T40" fmla="*/ 514 w 603"/>
              <a:gd name="T41" fmla="*/ 232 h 348"/>
              <a:gd name="T42" fmla="*/ 521 w 603"/>
              <a:gd name="T43" fmla="*/ 245 h 348"/>
              <a:gd name="T44" fmla="*/ 514 w 603"/>
              <a:gd name="T45" fmla="*/ 252 h 348"/>
              <a:gd name="T46" fmla="*/ 500 w 603"/>
              <a:gd name="T47" fmla="*/ 259 h 348"/>
              <a:gd name="T48" fmla="*/ 466 w 603"/>
              <a:gd name="T49" fmla="*/ 273 h 348"/>
              <a:gd name="T50" fmla="*/ 439 w 603"/>
              <a:gd name="T51" fmla="*/ 286 h 348"/>
              <a:gd name="T52" fmla="*/ 391 w 603"/>
              <a:gd name="T53" fmla="*/ 286 h 348"/>
              <a:gd name="T54" fmla="*/ 377 w 603"/>
              <a:gd name="T55" fmla="*/ 293 h 348"/>
              <a:gd name="T56" fmla="*/ 370 w 603"/>
              <a:gd name="T57" fmla="*/ 293 h 348"/>
              <a:gd name="T58" fmla="*/ 391 w 603"/>
              <a:gd name="T59" fmla="*/ 341 h 348"/>
              <a:gd name="T60" fmla="*/ 384 w 603"/>
              <a:gd name="T61" fmla="*/ 348 h 348"/>
              <a:gd name="T62" fmla="*/ 349 w 603"/>
              <a:gd name="T63" fmla="*/ 348 h 348"/>
              <a:gd name="T64" fmla="*/ 322 w 603"/>
              <a:gd name="T65" fmla="*/ 341 h 348"/>
              <a:gd name="T66" fmla="*/ 288 w 603"/>
              <a:gd name="T67" fmla="*/ 334 h 348"/>
              <a:gd name="T68" fmla="*/ 267 w 603"/>
              <a:gd name="T69" fmla="*/ 314 h 348"/>
              <a:gd name="T70" fmla="*/ 212 w 603"/>
              <a:gd name="T71" fmla="*/ 293 h 348"/>
              <a:gd name="T72" fmla="*/ 192 w 603"/>
              <a:gd name="T73" fmla="*/ 321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03" h="348">
                <a:moveTo>
                  <a:pt x="192" y="321"/>
                </a:moveTo>
                <a:lnTo>
                  <a:pt x="75" y="198"/>
                </a:lnTo>
                <a:lnTo>
                  <a:pt x="82" y="198"/>
                </a:lnTo>
                <a:lnTo>
                  <a:pt x="75" y="150"/>
                </a:lnTo>
                <a:lnTo>
                  <a:pt x="0" y="54"/>
                </a:lnTo>
                <a:lnTo>
                  <a:pt x="116" y="75"/>
                </a:lnTo>
                <a:lnTo>
                  <a:pt x="205" y="47"/>
                </a:lnTo>
                <a:lnTo>
                  <a:pt x="288" y="47"/>
                </a:lnTo>
                <a:lnTo>
                  <a:pt x="322" y="47"/>
                </a:lnTo>
                <a:lnTo>
                  <a:pt x="343" y="47"/>
                </a:lnTo>
                <a:lnTo>
                  <a:pt x="391" y="0"/>
                </a:lnTo>
                <a:lnTo>
                  <a:pt x="425" y="0"/>
                </a:lnTo>
                <a:lnTo>
                  <a:pt x="493" y="0"/>
                </a:lnTo>
                <a:lnTo>
                  <a:pt x="603" y="54"/>
                </a:lnTo>
                <a:lnTo>
                  <a:pt x="528" y="82"/>
                </a:lnTo>
                <a:lnTo>
                  <a:pt x="452" y="198"/>
                </a:lnTo>
                <a:lnTo>
                  <a:pt x="459" y="218"/>
                </a:lnTo>
                <a:lnTo>
                  <a:pt x="459" y="225"/>
                </a:lnTo>
                <a:lnTo>
                  <a:pt x="487" y="232"/>
                </a:lnTo>
                <a:lnTo>
                  <a:pt x="507" y="225"/>
                </a:lnTo>
                <a:lnTo>
                  <a:pt x="514" y="232"/>
                </a:lnTo>
                <a:lnTo>
                  <a:pt x="521" y="245"/>
                </a:lnTo>
                <a:lnTo>
                  <a:pt x="514" y="252"/>
                </a:lnTo>
                <a:lnTo>
                  <a:pt x="500" y="259"/>
                </a:lnTo>
                <a:lnTo>
                  <a:pt x="466" y="273"/>
                </a:lnTo>
                <a:lnTo>
                  <a:pt x="439" y="286"/>
                </a:lnTo>
                <a:lnTo>
                  <a:pt x="391" y="286"/>
                </a:lnTo>
                <a:lnTo>
                  <a:pt x="377" y="293"/>
                </a:lnTo>
                <a:lnTo>
                  <a:pt x="370" y="293"/>
                </a:lnTo>
                <a:lnTo>
                  <a:pt x="391" y="341"/>
                </a:lnTo>
                <a:lnTo>
                  <a:pt x="384" y="348"/>
                </a:lnTo>
                <a:lnTo>
                  <a:pt x="349" y="348"/>
                </a:lnTo>
                <a:lnTo>
                  <a:pt x="322" y="341"/>
                </a:lnTo>
                <a:lnTo>
                  <a:pt x="288" y="334"/>
                </a:lnTo>
                <a:lnTo>
                  <a:pt x="267" y="314"/>
                </a:lnTo>
                <a:lnTo>
                  <a:pt x="212" y="293"/>
                </a:lnTo>
                <a:lnTo>
                  <a:pt x="192" y="321"/>
                </a:lnTo>
              </a:path>
            </a:pathLst>
          </a:cu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i-FI"/>
          </a:p>
        </p:txBody>
      </p:sp>
      <p:sp>
        <p:nvSpPr>
          <p:cNvPr id="41" name="Freeform 17"/>
          <p:cNvSpPr>
            <a:spLocks/>
          </p:cNvSpPr>
          <p:nvPr/>
        </p:nvSpPr>
        <p:spPr bwMode="auto">
          <a:xfrm>
            <a:off x="2996670" y="2466616"/>
            <a:ext cx="1338263" cy="727075"/>
          </a:xfrm>
          <a:custGeom>
            <a:avLst/>
            <a:gdLst>
              <a:gd name="T0" fmla="*/ 781 w 843"/>
              <a:gd name="T1" fmla="*/ 239 h 458"/>
              <a:gd name="T2" fmla="*/ 761 w 843"/>
              <a:gd name="T3" fmla="*/ 239 h 458"/>
              <a:gd name="T4" fmla="*/ 651 w 843"/>
              <a:gd name="T5" fmla="*/ 253 h 458"/>
              <a:gd name="T6" fmla="*/ 651 w 843"/>
              <a:gd name="T7" fmla="*/ 260 h 458"/>
              <a:gd name="T8" fmla="*/ 637 w 843"/>
              <a:gd name="T9" fmla="*/ 342 h 458"/>
              <a:gd name="T10" fmla="*/ 569 w 843"/>
              <a:gd name="T11" fmla="*/ 403 h 458"/>
              <a:gd name="T12" fmla="*/ 541 w 843"/>
              <a:gd name="T13" fmla="*/ 410 h 458"/>
              <a:gd name="T14" fmla="*/ 452 w 843"/>
              <a:gd name="T15" fmla="*/ 444 h 458"/>
              <a:gd name="T16" fmla="*/ 363 w 843"/>
              <a:gd name="T17" fmla="*/ 458 h 458"/>
              <a:gd name="T18" fmla="*/ 308 w 843"/>
              <a:gd name="T19" fmla="*/ 410 h 458"/>
              <a:gd name="T20" fmla="*/ 157 w 843"/>
              <a:gd name="T21" fmla="*/ 266 h 458"/>
              <a:gd name="T22" fmla="*/ 123 w 843"/>
              <a:gd name="T23" fmla="*/ 232 h 458"/>
              <a:gd name="T24" fmla="*/ 116 w 843"/>
              <a:gd name="T25" fmla="*/ 232 h 458"/>
              <a:gd name="T26" fmla="*/ 96 w 843"/>
              <a:gd name="T27" fmla="*/ 205 h 458"/>
              <a:gd name="T28" fmla="*/ 0 w 843"/>
              <a:gd name="T29" fmla="*/ 61 h 458"/>
              <a:gd name="T30" fmla="*/ 123 w 843"/>
              <a:gd name="T31" fmla="*/ 61 h 458"/>
              <a:gd name="T32" fmla="*/ 240 w 843"/>
              <a:gd name="T33" fmla="*/ 27 h 458"/>
              <a:gd name="T34" fmla="*/ 329 w 843"/>
              <a:gd name="T35" fmla="*/ 34 h 458"/>
              <a:gd name="T36" fmla="*/ 404 w 843"/>
              <a:gd name="T37" fmla="*/ 96 h 458"/>
              <a:gd name="T38" fmla="*/ 473 w 843"/>
              <a:gd name="T39" fmla="*/ 20 h 458"/>
              <a:gd name="T40" fmla="*/ 473 w 843"/>
              <a:gd name="T41" fmla="*/ 0 h 458"/>
              <a:gd name="T42" fmla="*/ 569 w 843"/>
              <a:gd name="T43" fmla="*/ 34 h 458"/>
              <a:gd name="T44" fmla="*/ 589 w 843"/>
              <a:gd name="T45" fmla="*/ 116 h 458"/>
              <a:gd name="T46" fmla="*/ 624 w 843"/>
              <a:gd name="T47" fmla="*/ 178 h 458"/>
              <a:gd name="T48" fmla="*/ 624 w 843"/>
              <a:gd name="T49" fmla="*/ 164 h 458"/>
              <a:gd name="T50" fmla="*/ 637 w 843"/>
              <a:gd name="T51" fmla="*/ 123 h 458"/>
              <a:gd name="T52" fmla="*/ 651 w 843"/>
              <a:gd name="T53" fmla="*/ 89 h 458"/>
              <a:gd name="T54" fmla="*/ 658 w 843"/>
              <a:gd name="T55" fmla="*/ 89 h 458"/>
              <a:gd name="T56" fmla="*/ 672 w 843"/>
              <a:gd name="T57" fmla="*/ 89 h 458"/>
              <a:gd name="T58" fmla="*/ 768 w 843"/>
              <a:gd name="T59" fmla="*/ 116 h 458"/>
              <a:gd name="T60" fmla="*/ 843 w 843"/>
              <a:gd name="T61" fmla="*/ 232 h 458"/>
              <a:gd name="T62" fmla="*/ 823 w 843"/>
              <a:gd name="T63" fmla="*/ 219 h 458"/>
              <a:gd name="T64" fmla="*/ 795 w 843"/>
              <a:gd name="T65" fmla="*/ 212 h 458"/>
              <a:gd name="T66" fmla="*/ 788 w 843"/>
              <a:gd name="T67" fmla="*/ 225 h 458"/>
              <a:gd name="T68" fmla="*/ 788 w 843"/>
              <a:gd name="T69" fmla="*/ 232 h 458"/>
              <a:gd name="T70" fmla="*/ 788 w 843"/>
              <a:gd name="T71" fmla="*/ 239 h 458"/>
              <a:gd name="T72" fmla="*/ 781 w 843"/>
              <a:gd name="T73" fmla="*/ 239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43" h="458">
                <a:moveTo>
                  <a:pt x="781" y="239"/>
                </a:moveTo>
                <a:lnTo>
                  <a:pt x="761" y="239"/>
                </a:lnTo>
                <a:lnTo>
                  <a:pt x="651" y="253"/>
                </a:lnTo>
                <a:lnTo>
                  <a:pt x="651" y="260"/>
                </a:lnTo>
                <a:lnTo>
                  <a:pt x="637" y="342"/>
                </a:lnTo>
                <a:lnTo>
                  <a:pt x="569" y="403"/>
                </a:lnTo>
                <a:lnTo>
                  <a:pt x="541" y="410"/>
                </a:lnTo>
                <a:lnTo>
                  <a:pt x="452" y="444"/>
                </a:lnTo>
                <a:lnTo>
                  <a:pt x="363" y="458"/>
                </a:lnTo>
                <a:lnTo>
                  <a:pt x="308" y="410"/>
                </a:lnTo>
                <a:lnTo>
                  <a:pt x="157" y="266"/>
                </a:lnTo>
                <a:lnTo>
                  <a:pt x="123" y="232"/>
                </a:lnTo>
                <a:lnTo>
                  <a:pt x="116" y="232"/>
                </a:lnTo>
                <a:lnTo>
                  <a:pt x="96" y="205"/>
                </a:lnTo>
                <a:lnTo>
                  <a:pt x="0" y="61"/>
                </a:lnTo>
                <a:lnTo>
                  <a:pt x="123" y="61"/>
                </a:lnTo>
                <a:lnTo>
                  <a:pt x="240" y="27"/>
                </a:lnTo>
                <a:lnTo>
                  <a:pt x="329" y="34"/>
                </a:lnTo>
                <a:lnTo>
                  <a:pt x="404" y="96"/>
                </a:lnTo>
                <a:lnTo>
                  <a:pt x="473" y="20"/>
                </a:lnTo>
                <a:lnTo>
                  <a:pt x="473" y="0"/>
                </a:lnTo>
                <a:lnTo>
                  <a:pt x="569" y="34"/>
                </a:lnTo>
                <a:lnTo>
                  <a:pt x="589" y="116"/>
                </a:lnTo>
                <a:lnTo>
                  <a:pt x="624" y="178"/>
                </a:lnTo>
                <a:lnTo>
                  <a:pt x="624" y="164"/>
                </a:lnTo>
                <a:lnTo>
                  <a:pt x="637" y="123"/>
                </a:lnTo>
                <a:lnTo>
                  <a:pt x="651" y="89"/>
                </a:lnTo>
                <a:lnTo>
                  <a:pt x="658" y="89"/>
                </a:lnTo>
                <a:lnTo>
                  <a:pt x="672" y="89"/>
                </a:lnTo>
                <a:lnTo>
                  <a:pt x="768" y="116"/>
                </a:lnTo>
                <a:lnTo>
                  <a:pt x="843" y="232"/>
                </a:lnTo>
                <a:lnTo>
                  <a:pt x="823" y="219"/>
                </a:lnTo>
                <a:lnTo>
                  <a:pt x="795" y="212"/>
                </a:lnTo>
                <a:lnTo>
                  <a:pt x="788" y="225"/>
                </a:lnTo>
                <a:lnTo>
                  <a:pt x="788" y="232"/>
                </a:lnTo>
                <a:lnTo>
                  <a:pt x="788" y="239"/>
                </a:lnTo>
                <a:lnTo>
                  <a:pt x="781" y="239"/>
                </a:lnTo>
              </a:path>
            </a:pathLst>
          </a:cu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i-FI"/>
          </a:p>
        </p:txBody>
      </p:sp>
      <p:sp>
        <p:nvSpPr>
          <p:cNvPr id="42" name="Freeform 18"/>
          <p:cNvSpPr>
            <a:spLocks/>
          </p:cNvSpPr>
          <p:nvPr/>
        </p:nvSpPr>
        <p:spPr bwMode="auto">
          <a:xfrm>
            <a:off x="2331507" y="2520591"/>
            <a:ext cx="2700338" cy="1638300"/>
          </a:xfrm>
          <a:custGeom>
            <a:avLst/>
            <a:gdLst>
              <a:gd name="T0" fmla="*/ 1680 w 1701"/>
              <a:gd name="T1" fmla="*/ 335 h 1032"/>
              <a:gd name="T2" fmla="*/ 1660 w 1701"/>
              <a:gd name="T3" fmla="*/ 314 h 1032"/>
              <a:gd name="T4" fmla="*/ 1612 w 1701"/>
              <a:gd name="T5" fmla="*/ 294 h 1032"/>
              <a:gd name="T6" fmla="*/ 1591 w 1701"/>
              <a:gd name="T7" fmla="*/ 260 h 1032"/>
              <a:gd name="T8" fmla="*/ 1475 w 1701"/>
              <a:gd name="T9" fmla="*/ 273 h 1032"/>
              <a:gd name="T10" fmla="*/ 1290 w 1701"/>
              <a:gd name="T11" fmla="*/ 205 h 1032"/>
              <a:gd name="T12" fmla="*/ 1242 w 1701"/>
              <a:gd name="T13" fmla="*/ 185 h 1032"/>
              <a:gd name="T14" fmla="*/ 1207 w 1701"/>
              <a:gd name="T15" fmla="*/ 191 h 1032"/>
              <a:gd name="T16" fmla="*/ 1207 w 1701"/>
              <a:gd name="T17" fmla="*/ 205 h 1032"/>
              <a:gd name="T18" fmla="*/ 1180 w 1701"/>
              <a:gd name="T19" fmla="*/ 205 h 1032"/>
              <a:gd name="T20" fmla="*/ 1070 w 1701"/>
              <a:gd name="T21" fmla="*/ 226 h 1032"/>
              <a:gd name="T22" fmla="*/ 988 w 1701"/>
              <a:gd name="T23" fmla="*/ 369 h 1032"/>
              <a:gd name="T24" fmla="*/ 871 w 1701"/>
              <a:gd name="T25" fmla="*/ 410 h 1032"/>
              <a:gd name="T26" fmla="*/ 727 w 1701"/>
              <a:gd name="T27" fmla="*/ 376 h 1032"/>
              <a:gd name="T28" fmla="*/ 542 w 1701"/>
              <a:gd name="T29" fmla="*/ 198 h 1032"/>
              <a:gd name="T30" fmla="*/ 515 w 1701"/>
              <a:gd name="T31" fmla="*/ 171 h 1032"/>
              <a:gd name="T32" fmla="*/ 377 w 1701"/>
              <a:gd name="T33" fmla="*/ 48 h 1032"/>
              <a:gd name="T34" fmla="*/ 254 w 1701"/>
              <a:gd name="T35" fmla="*/ 21 h 1032"/>
              <a:gd name="T36" fmla="*/ 192 w 1701"/>
              <a:gd name="T37" fmla="*/ 0 h 1032"/>
              <a:gd name="T38" fmla="*/ 185 w 1701"/>
              <a:gd name="T39" fmla="*/ 48 h 1032"/>
              <a:gd name="T40" fmla="*/ 165 w 1701"/>
              <a:gd name="T41" fmla="*/ 41 h 1032"/>
              <a:gd name="T42" fmla="*/ 144 w 1701"/>
              <a:gd name="T43" fmla="*/ 157 h 1032"/>
              <a:gd name="T44" fmla="*/ 151 w 1701"/>
              <a:gd name="T45" fmla="*/ 191 h 1032"/>
              <a:gd name="T46" fmla="*/ 192 w 1701"/>
              <a:gd name="T47" fmla="*/ 260 h 1032"/>
              <a:gd name="T48" fmla="*/ 233 w 1701"/>
              <a:gd name="T49" fmla="*/ 342 h 1032"/>
              <a:gd name="T50" fmla="*/ 261 w 1701"/>
              <a:gd name="T51" fmla="*/ 431 h 1032"/>
              <a:gd name="T52" fmla="*/ 316 w 1701"/>
              <a:gd name="T53" fmla="*/ 519 h 1032"/>
              <a:gd name="T54" fmla="*/ 329 w 1701"/>
              <a:gd name="T55" fmla="*/ 560 h 1032"/>
              <a:gd name="T56" fmla="*/ 295 w 1701"/>
              <a:gd name="T57" fmla="*/ 553 h 1032"/>
              <a:gd name="T58" fmla="*/ 268 w 1701"/>
              <a:gd name="T59" fmla="*/ 540 h 1032"/>
              <a:gd name="T60" fmla="*/ 117 w 1701"/>
              <a:gd name="T61" fmla="*/ 417 h 1032"/>
              <a:gd name="T62" fmla="*/ 69 w 1701"/>
              <a:gd name="T63" fmla="*/ 410 h 1032"/>
              <a:gd name="T64" fmla="*/ 35 w 1701"/>
              <a:gd name="T65" fmla="*/ 431 h 1032"/>
              <a:gd name="T66" fmla="*/ 103 w 1701"/>
              <a:gd name="T67" fmla="*/ 553 h 1032"/>
              <a:gd name="T68" fmla="*/ 144 w 1701"/>
              <a:gd name="T69" fmla="*/ 608 h 1032"/>
              <a:gd name="T70" fmla="*/ 206 w 1701"/>
              <a:gd name="T71" fmla="*/ 629 h 1032"/>
              <a:gd name="T72" fmla="*/ 233 w 1701"/>
              <a:gd name="T73" fmla="*/ 683 h 1032"/>
              <a:gd name="T74" fmla="*/ 151 w 1701"/>
              <a:gd name="T75" fmla="*/ 697 h 1032"/>
              <a:gd name="T76" fmla="*/ 62 w 1701"/>
              <a:gd name="T77" fmla="*/ 649 h 1032"/>
              <a:gd name="T78" fmla="*/ 7 w 1701"/>
              <a:gd name="T79" fmla="*/ 649 h 1032"/>
              <a:gd name="T80" fmla="*/ 41 w 1701"/>
              <a:gd name="T81" fmla="*/ 697 h 1032"/>
              <a:gd name="T82" fmla="*/ 137 w 1701"/>
              <a:gd name="T83" fmla="*/ 793 h 1032"/>
              <a:gd name="T84" fmla="*/ 165 w 1701"/>
              <a:gd name="T85" fmla="*/ 875 h 1032"/>
              <a:gd name="T86" fmla="*/ 96 w 1701"/>
              <a:gd name="T87" fmla="*/ 881 h 1032"/>
              <a:gd name="T88" fmla="*/ 144 w 1701"/>
              <a:gd name="T89" fmla="*/ 922 h 1032"/>
              <a:gd name="T90" fmla="*/ 254 w 1701"/>
              <a:gd name="T91" fmla="*/ 909 h 1032"/>
              <a:gd name="T92" fmla="*/ 432 w 1701"/>
              <a:gd name="T93" fmla="*/ 1032 h 1032"/>
              <a:gd name="T94" fmla="*/ 439 w 1701"/>
              <a:gd name="T95" fmla="*/ 936 h 1032"/>
              <a:gd name="T96" fmla="*/ 453 w 1701"/>
              <a:gd name="T97" fmla="*/ 895 h 1032"/>
              <a:gd name="T98" fmla="*/ 549 w 1701"/>
              <a:gd name="T99" fmla="*/ 799 h 1032"/>
              <a:gd name="T100" fmla="*/ 569 w 1701"/>
              <a:gd name="T101" fmla="*/ 717 h 1032"/>
              <a:gd name="T102" fmla="*/ 672 w 1701"/>
              <a:gd name="T103" fmla="*/ 608 h 1032"/>
              <a:gd name="T104" fmla="*/ 707 w 1701"/>
              <a:gd name="T105" fmla="*/ 608 h 1032"/>
              <a:gd name="T106" fmla="*/ 782 w 1701"/>
              <a:gd name="T107" fmla="*/ 622 h 1032"/>
              <a:gd name="T108" fmla="*/ 864 w 1701"/>
              <a:gd name="T109" fmla="*/ 547 h 1032"/>
              <a:gd name="T110" fmla="*/ 1290 w 1701"/>
              <a:gd name="T111" fmla="*/ 806 h 1032"/>
              <a:gd name="T112" fmla="*/ 1523 w 1701"/>
              <a:gd name="T113" fmla="*/ 676 h 1032"/>
              <a:gd name="T114" fmla="*/ 1584 w 1701"/>
              <a:gd name="T115" fmla="*/ 581 h 1032"/>
              <a:gd name="T116" fmla="*/ 1612 w 1701"/>
              <a:gd name="T117" fmla="*/ 410 h 1032"/>
              <a:gd name="T118" fmla="*/ 1701 w 1701"/>
              <a:gd name="T119" fmla="*/ 410 h 1032"/>
              <a:gd name="T120" fmla="*/ 1687 w 1701"/>
              <a:gd name="T121" fmla="*/ 349 h 1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701" h="1032">
                <a:moveTo>
                  <a:pt x="1687" y="349"/>
                </a:moveTo>
                <a:lnTo>
                  <a:pt x="1680" y="335"/>
                </a:lnTo>
                <a:lnTo>
                  <a:pt x="1674" y="314"/>
                </a:lnTo>
                <a:lnTo>
                  <a:pt x="1660" y="314"/>
                </a:lnTo>
                <a:lnTo>
                  <a:pt x="1626" y="328"/>
                </a:lnTo>
                <a:lnTo>
                  <a:pt x="1612" y="294"/>
                </a:lnTo>
                <a:lnTo>
                  <a:pt x="1605" y="260"/>
                </a:lnTo>
                <a:lnTo>
                  <a:pt x="1591" y="260"/>
                </a:lnTo>
                <a:lnTo>
                  <a:pt x="1482" y="280"/>
                </a:lnTo>
                <a:lnTo>
                  <a:pt x="1475" y="273"/>
                </a:lnTo>
                <a:lnTo>
                  <a:pt x="1303" y="212"/>
                </a:lnTo>
                <a:lnTo>
                  <a:pt x="1290" y="205"/>
                </a:lnTo>
                <a:lnTo>
                  <a:pt x="1262" y="198"/>
                </a:lnTo>
                <a:lnTo>
                  <a:pt x="1242" y="185"/>
                </a:lnTo>
                <a:lnTo>
                  <a:pt x="1214" y="178"/>
                </a:lnTo>
                <a:lnTo>
                  <a:pt x="1207" y="191"/>
                </a:lnTo>
                <a:lnTo>
                  <a:pt x="1207" y="198"/>
                </a:lnTo>
                <a:lnTo>
                  <a:pt x="1207" y="205"/>
                </a:lnTo>
                <a:lnTo>
                  <a:pt x="1200" y="205"/>
                </a:lnTo>
                <a:lnTo>
                  <a:pt x="1180" y="205"/>
                </a:lnTo>
                <a:lnTo>
                  <a:pt x="1070" y="219"/>
                </a:lnTo>
                <a:lnTo>
                  <a:pt x="1070" y="226"/>
                </a:lnTo>
                <a:lnTo>
                  <a:pt x="1056" y="308"/>
                </a:lnTo>
                <a:lnTo>
                  <a:pt x="988" y="369"/>
                </a:lnTo>
                <a:lnTo>
                  <a:pt x="960" y="376"/>
                </a:lnTo>
                <a:lnTo>
                  <a:pt x="871" y="410"/>
                </a:lnTo>
                <a:lnTo>
                  <a:pt x="782" y="424"/>
                </a:lnTo>
                <a:lnTo>
                  <a:pt x="727" y="376"/>
                </a:lnTo>
                <a:lnTo>
                  <a:pt x="576" y="232"/>
                </a:lnTo>
                <a:lnTo>
                  <a:pt x="542" y="198"/>
                </a:lnTo>
                <a:lnTo>
                  <a:pt x="535" y="198"/>
                </a:lnTo>
                <a:lnTo>
                  <a:pt x="515" y="171"/>
                </a:lnTo>
                <a:lnTo>
                  <a:pt x="419" y="27"/>
                </a:lnTo>
                <a:lnTo>
                  <a:pt x="377" y="48"/>
                </a:lnTo>
                <a:lnTo>
                  <a:pt x="288" y="27"/>
                </a:lnTo>
                <a:lnTo>
                  <a:pt x="254" y="21"/>
                </a:lnTo>
                <a:lnTo>
                  <a:pt x="220" y="7"/>
                </a:lnTo>
                <a:lnTo>
                  <a:pt x="192" y="0"/>
                </a:lnTo>
                <a:lnTo>
                  <a:pt x="185" y="0"/>
                </a:lnTo>
                <a:lnTo>
                  <a:pt x="185" y="48"/>
                </a:lnTo>
                <a:lnTo>
                  <a:pt x="179" y="41"/>
                </a:lnTo>
                <a:lnTo>
                  <a:pt x="165" y="41"/>
                </a:lnTo>
                <a:lnTo>
                  <a:pt x="137" y="75"/>
                </a:lnTo>
                <a:lnTo>
                  <a:pt x="144" y="157"/>
                </a:lnTo>
                <a:lnTo>
                  <a:pt x="144" y="178"/>
                </a:lnTo>
                <a:lnTo>
                  <a:pt x="151" y="191"/>
                </a:lnTo>
                <a:lnTo>
                  <a:pt x="165" y="226"/>
                </a:lnTo>
                <a:lnTo>
                  <a:pt x="192" y="260"/>
                </a:lnTo>
                <a:lnTo>
                  <a:pt x="213" y="287"/>
                </a:lnTo>
                <a:lnTo>
                  <a:pt x="233" y="342"/>
                </a:lnTo>
                <a:lnTo>
                  <a:pt x="240" y="390"/>
                </a:lnTo>
                <a:lnTo>
                  <a:pt x="261" y="431"/>
                </a:lnTo>
                <a:lnTo>
                  <a:pt x="275" y="472"/>
                </a:lnTo>
                <a:lnTo>
                  <a:pt x="316" y="519"/>
                </a:lnTo>
                <a:lnTo>
                  <a:pt x="343" y="553"/>
                </a:lnTo>
                <a:lnTo>
                  <a:pt x="329" y="560"/>
                </a:lnTo>
                <a:lnTo>
                  <a:pt x="316" y="553"/>
                </a:lnTo>
                <a:lnTo>
                  <a:pt x="295" y="553"/>
                </a:lnTo>
                <a:lnTo>
                  <a:pt x="275" y="547"/>
                </a:lnTo>
                <a:lnTo>
                  <a:pt x="268" y="540"/>
                </a:lnTo>
                <a:lnTo>
                  <a:pt x="179" y="478"/>
                </a:lnTo>
                <a:lnTo>
                  <a:pt x="117" y="417"/>
                </a:lnTo>
                <a:lnTo>
                  <a:pt x="103" y="403"/>
                </a:lnTo>
                <a:lnTo>
                  <a:pt x="69" y="410"/>
                </a:lnTo>
                <a:lnTo>
                  <a:pt x="35" y="424"/>
                </a:lnTo>
                <a:lnTo>
                  <a:pt x="35" y="431"/>
                </a:lnTo>
                <a:lnTo>
                  <a:pt x="55" y="458"/>
                </a:lnTo>
                <a:lnTo>
                  <a:pt x="103" y="553"/>
                </a:lnTo>
                <a:lnTo>
                  <a:pt x="124" y="588"/>
                </a:lnTo>
                <a:lnTo>
                  <a:pt x="144" y="608"/>
                </a:lnTo>
                <a:lnTo>
                  <a:pt x="179" y="608"/>
                </a:lnTo>
                <a:lnTo>
                  <a:pt x="206" y="629"/>
                </a:lnTo>
                <a:lnTo>
                  <a:pt x="240" y="656"/>
                </a:lnTo>
                <a:lnTo>
                  <a:pt x="233" y="683"/>
                </a:lnTo>
                <a:lnTo>
                  <a:pt x="179" y="690"/>
                </a:lnTo>
                <a:lnTo>
                  <a:pt x="151" y="697"/>
                </a:lnTo>
                <a:lnTo>
                  <a:pt x="103" y="670"/>
                </a:lnTo>
                <a:lnTo>
                  <a:pt x="62" y="649"/>
                </a:lnTo>
                <a:lnTo>
                  <a:pt x="28" y="649"/>
                </a:lnTo>
                <a:lnTo>
                  <a:pt x="7" y="649"/>
                </a:lnTo>
                <a:lnTo>
                  <a:pt x="0" y="656"/>
                </a:lnTo>
                <a:lnTo>
                  <a:pt x="41" y="697"/>
                </a:lnTo>
                <a:lnTo>
                  <a:pt x="96" y="738"/>
                </a:lnTo>
                <a:lnTo>
                  <a:pt x="137" y="793"/>
                </a:lnTo>
                <a:lnTo>
                  <a:pt x="172" y="840"/>
                </a:lnTo>
                <a:lnTo>
                  <a:pt x="165" y="875"/>
                </a:lnTo>
                <a:lnTo>
                  <a:pt x="131" y="888"/>
                </a:lnTo>
                <a:lnTo>
                  <a:pt x="96" y="881"/>
                </a:lnTo>
                <a:lnTo>
                  <a:pt x="76" y="875"/>
                </a:lnTo>
                <a:lnTo>
                  <a:pt x="144" y="922"/>
                </a:lnTo>
                <a:lnTo>
                  <a:pt x="240" y="909"/>
                </a:lnTo>
                <a:lnTo>
                  <a:pt x="254" y="909"/>
                </a:lnTo>
                <a:lnTo>
                  <a:pt x="316" y="1011"/>
                </a:lnTo>
                <a:lnTo>
                  <a:pt x="432" y="1032"/>
                </a:lnTo>
                <a:lnTo>
                  <a:pt x="432" y="1004"/>
                </a:lnTo>
                <a:lnTo>
                  <a:pt x="439" y="936"/>
                </a:lnTo>
                <a:lnTo>
                  <a:pt x="439" y="909"/>
                </a:lnTo>
                <a:lnTo>
                  <a:pt x="453" y="895"/>
                </a:lnTo>
                <a:lnTo>
                  <a:pt x="535" y="854"/>
                </a:lnTo>
                <a:lnTo>
                  <a:pt x="549" y="799"/>
                </a:lnTo>
                <a:lnTo>
                  <a:pt x="563" y="738"/>
                </a:lnTo>
                <a:lnTo>
                  <a:pt x="569" y="717"/>
                </a:lnTo>
                <a:lnTo>
                  <a:pt x="638" y="629"/>
                </a:lnTo>
                <a:lnTo>
                  <a:pt x="672" y="608"/>
                </a:lnTo>
                <a:lnTo>
                  <a:pt x="693" y="608"/>
                </a:lnTo>
                <a:lnTo>
                  <a:pt x="707" y="608"/>
                </a:lnTo>
                <a:lnTo>
                  <a:pt x="734" y="629"/>
                </a:lnTo>
                <a:lnTo>
                  <a:pt x="782" y="622"/>
                </a:lnTo>
                <a:lnTo>
                  <a:pt x="809" y="574"/>
                </a:lnTo>
                <a:lnTo>
                  <a:pt x="864" y="547"/>
                </a:lnTo>
                <a:lnTo>
                  <a:pt x="1056" y="560"/>
                </a:lnTo>
                <a:lnTo>
                  <a:pt x="1290" y="806"/>
                </a:lnTo>
                <a:lnTo>
                  <a:pt x="1495" y="656"/>
                </a:lnTo>
                <a:lnTo>
                  <a:pt x="1523" y="676"/>
                </a:lnTo>
                <a:lnTo>
                  <a:pt x="1578" y="622"/>
                </a:lnTo>
                <a:lnTo>
                  <a:pt x="1584" y="581"/>
                </a:lnTo>
                <a:lnTo>
                  <a:pt x="1653" y="526"/>
                </a:lnTo>
                <a:lnTo>
                  <a:pt x="1612" y="410"/>
                </a:lnTo>
                <a:lnTo>
                  <a:pt x="1667" y="458"/>
                </a:lnTo>
                <a:lnTo>
                  <a:pt x="1701" y="410"/>
                </a:lnTo>
                <a:lnTo>
                  <a:pt x="1701" y="403"/>
                </a:lnTo>
                <a:lnTo>
                  <a:pt x="1687" y="349"/>
                </a:lnTo>
                <a:close/>
              </a:path>
            </a:pathLst>
          </a:cu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i-FI"/>
          </a:p>
        </p:txBody>
      </p:sp>
      <p:sp>
        <p:nvSpPr>
          <p:cNvPr id="43" name="Freeform 19"/>
          <p:cNvSpPr>
            <a:spLocks/>
          </p:cNvSpPr>
          <p:nvPr/>
        </p:nvSpPr>
        <p:spPr bwMode="auto">
          <a:xfrm>
            <a:off x="2244195" y="2803166"/>
            <a:ext cx="284163" cy="292100"/>
          </a:xfrm>
          <a:custGeom>
            <a:avLst/>
            <a:gdLst>
              <a:gd name="T0" fmla="*/ 172 w 179"/>
              <a:gd name="T1" fmla="*/ 157 h 184"/>
              <a:gd name="T2" fmla="*/ 179 w 179"/>
              <a:gd name="T3" fmla="*/ 143 h 184"/>
              <a:gd name="T4" fmla="*/ 179 w 179"/>
              <a:gd name="T5" fmla="*/ 136 h 184"/>
              <a:gd name="T6" fmla="*/ 110 w 179"/>
              <a:gd name="T7" fmla="*/ 54 h 184"/>
              <a:gd name="T8" fmla="*/ 110 w 179"/>
              <a:gd name="T9" fmla="*/ 41 h 184"/>
              <a:gd name="T10" fmla="*/ 76 w 179"/>
              <a:gd name="T11" fmla="*/ 0 h 184"/>
              <a:gd name="T12" fmla="*/ 62 w 179"/>
              <a:gd name="T13" fmla="*/ 0 h 184"/>
              <a:gd name="T14" fmla="*/ 41 w 179"/>
              <a:gd name="T15" fmla="*/ 0 h 184"/>
              <a:gd name="T16" fmla="*/ 41 w 179"/>
              <a:gd name="T17" fmla="*/ 13 h 184"/>
              <a:gd name="T18" fmla="*/ 62 w 179"/>
              <a:gd name="T19" fmla="*/ 27 h 184"/>
              <a:gd name="T20" fmla="*/ 76 w 179"/>
              <a:gd name="T21" fmla="*/ 48 h 184"/>
              <a:gd name="T22" fmla="*/ 96 w 179"/>
              <a:gd name="T23" fmla="*/ 89 h 184"/>
              <a:gd name="T24" fmla="*/ 103 w 179"/>
              <a:gd name="T25" fmla="*/ 95 h 184"/>
              <a:gd name="T26" fmla="*/ 110 w 179"/>
              <a:gd name="T27" fmla="*/ 109 h 184"/>
              <a:gd name="T28" fmla="*/ 110 w 179"/>
              <a:gd name="T29" fmla="*/ 143 h 184"/>
              <a:gd name="T30" fmla="*/ 103 w 179"/>
              <a:gd name="T31" fmla="*/ 150 h 184"/>
              <a:gd name="T32" fmla="*/ 90 w 179"/>
              <a:gd name="T33" fmla="*/ 150 h 184"/>
              <a:gd name="T34" fmla="*/ 83 w 179"/>
              <a:gd name="T35" fmla="*/ 143 h 184"/>
              <a:gd name="T36" fmla="*/ 48 w 179"/>
              <a:gd name="T37" fmla="*/ 123 h 184"/>
              <a:gd name="T38" fmla="*/ 21 w 179"/>
              <a:gd name="T39" fmla="*/ 123 h 184"/>
              <a:gd name="T40" fmla="*/ 0 w 179"/>
              <a:gd name="T41" fmla="*/ 136 h 184"/>
              <a:gd name="T42" fmla="*/ 28 w 179"/>
              <a:gd name="T43" fmla="*/ 164 h 184"/>
              <a:gd name="T44" fmla="*/ 69 w 179"/>
              <a:gd name="T45" fmla="*/ 184 h 184"/>
              <a:gd name="T46" fmla="*/ 172 w 179"/>
              <a:gd name="T47" fmla="*/ 157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9" h="184">
                <a:moveTo>
                  <a:pt x="172" y="157"/>
                </a:moveTo>
                <a:lnTo>
                  <a:pt x="179" y="143"/>
                </a:lnTo>
                <a:lnTo>
                  <a:pt x="179" y="136"/>
                </a:lnTo>
                <a:lnTo>
                  <a:pt x="110" y="54"/>
                </a:lnTo>
                <a:lnTo>
                  <a:pt x="110" y="41"/>
                </a:lnTo>
                <a:lnTo>
                  <a:pt x="76" y="0"/>
                </a:lnTo>
                <a:lnTo>
                  <a:pt x="62" y="0"/>
                </a:lnTo>
                <a:lnTo>
                  <a:pt x="41" y="0"/>
                </a:lnTo>
                <a:lnTo>
                  <a:pt x="41" y="13"/>
                </a:lnTo>
                <a:lnTo>
                  <a:pt x="62" y="27"/>
                </a:lnTo>
                <a:lnTo>
                  <a:pt x="76" y="48"/>
                </a:lnTo>
                <a:lnTo>
                  <a:pt x="96" y="89"/>
                </a:lnTo>
                <a:lnTo>
                  <a:pt x="103" y="95"/>
                </a:lnTo>
                <a:lnTo>
                  <a:pt x="110" y="109"/>
                </a:lnTo>
                <a:lnTo>
                  <a:pt x="110" y="143"/>
                </a:lnTo>
                <a:lnTo>
                  <a:pt x="103" y="150"/>
                </a:lnTo>
                <a:lnTo>
                  <a:pt x="90" y="150"/>
                </a:lnTo>
                <a:lnTo>
                  <a:pt x="83" y="143"/>
                </a:lnTo>
                <a:lnTo>
                  <a:pt x="48" y="123"/>
                </a:lnTo>
                <a:lnTo>
                  <a:pt x="21" y="123"/>
                </a:lnTo>
                <a:lnTo>
                  <a:pt x="0" y="136"/>
                </a:lnTo>
                <a:lnTo>
                  <a:pt x="28" y="164"/>
                </a:lnTo>
                <a:lnTo>
                  <a:pt x="69" y="184"/>
                </a:lnTo>
                <a:lnTo>
                  <a:pt x="172" y="157"/>
                </a:lnTo>
                <a:close/>
              </a:path>
            </a:pathLst>
          </a:cu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i-FI"/>
          </a:p>
        </p:txBody>
      </p:sp>
      <p:sp>
        <p:nvSpPr>
          <p:cNvPr id="44" name="Freeform 20"/>
          <p:cNvSpPr>
            <a:spLocks/>
          </p:cNvSpPr>
          <p:nvPr/>
        </p:nvSpPr>
        <p:spPr bwMode="auto">
          <a:xfrm>
            <a:off x="1972732" y="4874854"/>
            <a:ext cx="1501775" cy="965200"/>
          </a:xfrm>
          <a:custGeom>
            <a:avLst/>
            <a:gdLst>
              <a:gd name="T0" fmla="*/ 624 w 946"/>
              <a:gd name="T1" fmla="*/ 580 h 608"/>
              <a:gd name="T2" fmla="*/ 610 w 946"/>
              <a:gd name="T3" fmla="*/ 512 h 608"/>
              <a:gd name="T4" fmla="*/ 507 w 946"/>
              <a:gd name="T5" fmla="*/ 526 h 608"/>
              <a:gd name="T6" fmla="*/ 507 w 946"/>
              <a:gd name="T7" fmla="*/ 580 h 608"/>
              <a:gd name="T8" fmla="*/ 466 w 946"/>
              <a:gd name="T9" fmla="*/ 601 h 608"/>
              <a:gd name="T10" fmla="*/ 370 w 946"/>
              <a:gd name="T11" fmla="*/ 594 h 608"/>
              <a:gd name="T12" fmla="*/ 357 w 946"/>
              <a:gd name="T13" fmla="*/ 485 h 608"/>
              <a:gd name="T14" fmla="*/ 302 w 946"/>
              <a:gd name="T15" fmla="*/ 498 h 608"/>
              <a:gd name="T16" fmla="*/ 274 w 946"/>
              <a:gd name="T17" fmla="*/ 567 h 608"/>
              <a:gd name="T18" fmla="*/ 144 w 946"/>
              <a:gd name="T19" fmla="*/ 567 h 608"/>
              <a:gd name="T20" fmla="*/ 75 w 946"/>
              <a:gd name="T21" fmla="*/ 491 h 608"/>
              <a:gd name="T22" fmla="*/ 68 w 946"/>
              <a:gd name="T23" fmla="*/ 444 h 608"/>
              <a:gd name="T24" fmla="*/ 75 w 946"/>
              <a:gd name="T25" fmla="*/ 430 h 608"/>
              <a:gd name="T26" fmla="*/ 82 w 946"/>
              <a:gd name="T27" fmla="*/ 396 h 608"/>
              <a:gd name="T28" fmla="*/ 68 w 946"/>
              <a:gd name="T29" fmla="*/ 355 h 608"/>
              <a:gd name="T30" fmla="*/ 34 w 946"/>
              <a:gd name="T31" fmla="*/ 341 h 608"/>
              <a:gd name="T32" fmla="*/ 0 w 946"/>
              <a:gd name="T33" fmla="*/ 328 h 608"/>
              <a:gd name="T34" fmla="*/ 20 w 946"/>
              <a:gd name="T35" fmla="*/ 300 h 608"/>
              <a:gd name="T36" fmla="*/ 103 w 946"/>
              <a:gd name="T37" fmla="*/ 321 h 608"/>
              <a:gd name="T38" fmla="*/ 123 w 946"/>
              <a:gd name="T39" fmla="*/ 273 h 608"/>
              <a:gd name="T40" fmla="*/ 137 w 946"/>
              <a:gd name="T41" fmla="*/ 102 h 608"/>
              <a:gd name="T42" fmla="*/ 144 w 946"/>
              <a:gd name="T43" fmla="*/ 20 h 608"/>
              <a:gd name="T44" fmla="*/ 192 w 946"/>
              <a:gd name="T45" fmla="*/ 13 h 608"/>
              <a:gd name="T46" fmla="*/ 233 w 946"/>
              <a:gd name="T47" fmla="*/ 6 h 608"/>
              <a:gd name="T48" fmla="*/ 322 w 946"/>
              <a:gd name="T49" fmla="*/ 75 h 608"/>
              <a:gd name="T50" fmla="*/ 363 w 946"/>
              <a:gd name="T51" fmla="*/ 136 h 608"/>
              <a:gd name="T52" fmla="*/ 398 w 946"/>
              <a:gd name="T53" fmla="*/ 177 h 608"/>
              <a:gd name="T54" fmla="*/ 453 w 946"/>
              <a:gd name="T55" fmla="*/ 198 h 608"/>
              <a:gd name="T56" fmla="*/ 507 w 946"/>
              <a:gd name="T57" fmla="*/ 218 h 608"/>
              <a:gd name="T58" fmla="*/ 535 w 946"/>
              <a:gd name="T59" fmla="*/ 205 h 608"/>
              <a:gd name="T60" fmla="*/ 555 w 946"/>
              <a:gd name="T61" fmla="*/ 198 h 608"/>
              <a:gd name="T62" fmla="*/ 693 w 946"/>
              <a:gd name="T63" fmla="*/ 211 h 608"/>
              <a:gd name="T64" fmla="*/ 727 w 946"/>
              <a:gd name="T65" fmla="*/ 280 h 608"/>
              <a:gd name="T66" fmla="*/ 795 w 946"/>
              <a:gd name="T67" fmla="*/ 348 h 608"/>
              <a:gd name="T68" fmla="*/ 919 w 946"/>
              <a:gd name="T69" fmla="*/ 409 h 608"/>
              <a:gd name="T70" fmla="*/ 939 w 946"/>
              <a:gd name="T71" fmla="*/ 512 h 608"/>
              <a:gd name="T72" fmla="*/ 871 w 946"/>
              <a:gd name="T73" fmla="*/ 546 h 608"/>
              <a:gd name="T74" fmla="*/ 809 w 946"/>
              <a:gd name="T75" fmla="*/ 580 h 608"/>
              <a:gd name="T76" fmla="*/ 727 w 946"/>
              <a:gd name="T77" fmla="*/ 573 h 608"/>
              <a:gd name="T78" fmla="*/ 631 w 946"/>
              <a:gd name="T79" fmla="*/ 587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46" h="608">
                <a:moveTo>
                  <a:pt x="631" y="587"/>
                </a:moveTo>
                <a:lnTo>
                  <a:pt x="624" y="580"/>
                </a:lnTo>
                <a:lnTo>
                  <a:pt x="610" y="546"/>
                </a:lnTo>
                <a:lnTo>
                  <a:pt x="610" y="512"/>
                </a:lnTo>
                <a:lnTo>
                  <a:pt x="542" y="512"/>
                </a:lnTo>
                <a:lnTo>
                  <a:pt x="507" y="526"/>
                </a:lnTo>
                <a:lnTo>
                  <a:pt x="528" y="567"/>
                </a:lnTo>
                <a:lnTo>
                  <a:pt x="507" y="580"/>
                </a:lnTo>
                <a:lnTo>
                  <a:pt x="487" y="601"/>
                </a:lnTo>
                <a:lnTo>
                  <a:pt x="466" y="601"/>
                </a:lnTo>
                <a:lnTo>
                  <a:pt x="391" y="608"/>
                </a:lnTo>
                <a:lnTo>
                  <a:pt x="370" y="594"/>
                </a:lnTo>
                <a:lnTo>
                  <a:pt x="370" y="546"/>
                </a:lnTo>
                <a:lnTo>
                  <a:pt x="357" y="485"/>
                </a:lnTo>
                <a:lnTo>
                  <a:pt x="322" y="464"/>
                </a:lnTo>
                <a:lnTo>
                  <a:pt x="302" y="498"/>
                </a:lnTo>
                <a:lnTo>
                  <a:pt x="302" y="505"/>
                </a:lnTo>
                <a:lnTo>
                  <a:pt x="274" y="567"/>
                </a:lnTo>
                <a:lnTo>
                  <a:pt x="206" y="567"/>
                </a:lnTo>
                <a:lnTo>
                  <a:pt x="144" y="567"/>
                </a:lnTo>
                <a:lnTo>
                  <a:pt x="103" y="519"/>
                </a:lnTo>
                <a:lnTo>
                  <a:pt x="75" y="491"/>
                </a:lnTo>
                <a:lnTo>
                  <a:pt x="75" y="444"/>
                </a:lnTo>
                <a:lnTo>
                  <a:pt x="68" y="444"/>
                </a:lnTo>
                <a:lnTo>
                  <a:pt x="68" y="430"/>
                </a:lnTo>
                <a:lnTo>
                  <a:pt x="75" y="430"/>
                </a:lnTo>
                <a:lnTo>
                  <a:pt x="82" y="409"/>
                </a:lnTo>
                <a:lnTo>
                  <a:pt x="82" y="396"/>
                </a:lnTo>
                <a:lnTo>
                  <a:pt x="75" y="369"/>
                </a:lnTo>
                <a:lnTo>
                  <a:pt x="68" y="355"/>
                </a:lnTo>
                <a:lnTo>
                  <a:pt x="55" y="348"/>
                </a:lnTo>
                <a:lnTo>
                  <a:pt x="34" y="341"/>
                </a:lnTo>
                <a:lnTo>
                  <a:pt x="14" y="341"/>
                </a:lnTo>
                <a:lnTo>
                  <a:pt x="0" y="328"/>
                </a:lnTo>
                <a:lnTo>
                  <a:pt x="7" y="307"/>
                </a:lnTo>
                <a:lnTo>
                  <a:pt x="20" y="300"/>
                </a:lnTo>
                <a:lnTo>
                  <a:pt x="41" y="307"/>
                </a:lnTo>
                <a:lnTo>
                  <a:pt x="103" y="321"/>
                </a:lnTo>
                <a:lnTo>
                  <a:pt x="116" y="328"/>
                </a:lnTo>
                <a:lnTo>
                  <a:pt x="123" y="273"/>
                </a:lnTo>
                <a:lnTo>
                  <a:pt x="116" y="211"/>
                </a:lnTo>
                <a:lnTo>
                  <a:pt x="137" y="102"/>
                </a:lnTo>
                <a:lnTo>
                  <a:pt x="137" y="61"/>
                </a:lnTo>
                <a:lnTo>
                  <a:pt x="144" y="20"/>
                </a:lnTo>
                <a:lnTo>
                  <a:pt x="158" y="13"/>
                </a:lnTo>
                <a:lnTo>
                  <a:pt x="192" y="13"/>
                </a:lnTo>
                <a:lnTo>
                  <a:pt x="226" y="0"/>
                </a:lnTo>
                <a:lnTo>
                  <a:pt x="233" y="6"/>
                </a:lnTo>
                <a:lnTo>
                  <a:pt x="295" y="47"/>
                </a:lnTo>
                <a:lnTo>
                  <a:pt x="322" y="75"/>
                </a:lnTo>
                <a:lnTo>
                  <a:pt x="357" y="123"/>
                </a:lnTo>
                <a:lnTo>
                  <a:pt x="363" y="136"/>
                </a:lnTo>
                <a:lnTo>
                  <a:pt x="384" y="164"/>
                </a:lnTo>
                <a:lnTo>
                  <a:pt x="398" y="177"/>
                </a:lnTo>
                <a:lnTo>
                  <a:pt x="432" y="191"/>
                </a:lnTo>
                <a:lnTo>
                  <a:pt x="453" y="198"/>
                </a:lnTo>
                <a:lnTo>
                  <a:pt x="473" y="211"/>
                </a:lnTo>
                <a:lnTo>
                  <a:pt x="507" y="218"/>
                </a:lnTo>
                <a:lnTo>
                  <a:pt x="514" y="211"/>
                </a:lnTo>
                <a:lnTo>
                  <a:pt x="535" y="205"/>
                </a:lnTo>
                <a:lnTo>
                  <a:pt x="542" y="205"/>
                </a:lnTo>
                <a:lnTo>
                  <a:pt x="555" y="198"/>
                </a:lnTo>
                <a:lnTo>
                  <a:pt x="645" y="164"/>
                </a:lnTo>
                <a:lnTo>
                  <a:pt x="693" y="211"/>
                </a:lnTo>
                <a:lnTo>
                  <a:pt x="713" y="246"/>
                </a:lnTo>
                <a:lnTo>
                  <a:pt x="727" y="280"/>
                </a:lnTo>
                <a:lnTo>
                  <a:pt x="768" y="321"/>
                </a:lnTo>
                <a:lnTo>
                  <a:pt x="795" y="348"/>
                </a:lnTo>
                <a:lnTo>
                  <a:pt x="891" y="389"/>
                </a:lnTo>
                <a:lnTo>
                  <a:pt x="919" y="409"/>
                </a:lnTo>
                <a:lnTo>
                  <a:pt x="919" y="416"/>
                </a:lnTo>
                <a:lnTo>
                  <a:pt x="939" y="512"/>
                </a:lnTo>
                <a:lnTo>
                  <a:pt x="946" y="519"/>
                </a:lnTo>
                <a:lnTo>
                  <a:pt x="871" y="546"/>
                </a:lnTo>
                <a:lnTo>
                  <a:pt x="823" y="573"/>
                </a:lnTo>
                <a:lnTo>
                  <a:pt x="809" y="580"/>
                </a:lnTo>
                <a:lnTo>
                  <a:pt x="782" y="580"/>
                </a:lnTo>
                <a:lnTo>
                  <a:pt x="727" y="573"/>
                </a:lnTo>
                <a:lnTo>
                  <a:pt x="672" y="573"/>
                </a:lnTo>
                <a:lnTo>
                  <a:pt x="631" y="587"/>
                </a:lnTo>
              </a:path>
            </a:pathLst>
          </a:cu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i-FI"/>
          </a:p>
        </p:txBody>
      </p:sp>
      <p:sp>
        <p:nvSpPr>
          <p:cNvPr id="45" name="Freeform 21"/>
          <p:cNvSpPr>
            <a:spLocks/>
          </p:cNvSpPr>
          <p:nvPr/>
        </p:nvSpPr>
        <p:spPr bwMode="auto">
          <a:xfrm>
            <a:off x="2909357" y="1402991"/>
            <a:ext cx="1011238" cy="1216025"/>
          </a:xfrm>
          <a:custGeom>
            <a:avLst/>
            <a:gdLst>
              <a:gd name="T0" fmla="*/ 55 w 637"/>
              <a:gd name="T1" fmla="*/ 731 h 766"/>
              <a:gd name="T2" fmla="*/ 7 w 637"/>
              <a:gd name="T3" fmla="*/ 554 h 766"/>
              <a:gd name="T4" fmla="*/ 0 w 637"/>
              <a:gd name="T5" fmla="*/ 540 h 766"/>
              <a:gd name="T6" fmla="*/ 0 w 637"/>
              <a:gd name="T7" fmla="*/ 533 h 766"/>
              <a:gd name="T8" fmla="*/ 34 w 637"/>
              <a:gd name="T9" fmla="*/ 383 h 766"/>
              <a:gd name="T10" fmla="*/ 68 w 637"/>
              <a:gd name="T11" fmla="*/ 376 h 766"/>
              <a:gd name="T12" fmla="*/ 116 w 637"/>
              <a:gd name="T13" fmla="*/ 212 h 766"/>
              <a:gd name="T14" fmla="*/ 123 w 637"/>
              <a:gd name="T15" fmla="*/ 192 h 766"/>
              <a:gd name="T16" fmla="*/ 137 w 637"/>
              <a:gd name="T17" fmla="*/ 0 h 766"/>
              <a:gd name="T18" fmla="*/ 212 w 637"/>
              <a:gd name="T19" fmla="*/ 21 h 766"/>
              <a:gd name="T20" fmla="*/ 219 w 637"/>
              <a:gd name="T21" fmla="*/ 28 h 766"/>
              <a:gd name="T22" fmla="*/ 418 w 637"/>
              <a:gd name="T23" fmla="*/ 117 h 766"/>
              <a:gd name="T24" fmla="*/ 418 w 637"/>
              <a:gd name="T25" fmla="*/ 123 h 766"/>
              <a:gd name="T26" fmla="*/ 425 w 637"/>
              <a:gd name="T27" fmla="*/ 185 h 766"/>
              <a:gd name="T28" fmla="*/ 425 w 637"/>
              <a:gd name="T29" fmla="*/ 192 h 766"/>
              <a:gd name="T30" fmla="*/ 459 w 637"/>
              <a:gd name="T31" fmla="*/ 246 h 766"/>
              <a:gd name="T32" fmla="*/ 569 w 637"/>
              <a:gd name="T33" fmla="*/ 287 h 766"/>
              <a:gd name="T34" fmla="*/ 583 w 637"/>
              <a:gd name="T35" fmla="*/ 315 h 766"/>
              <a:gd name="T36" fmla="*/ 610 w 637"/>
              <a:gd name="T37" fmla="*/ 349 h 766"/>
              <a:gd name="T38" fmla="*/ 617 w 637"/>
              <a:gd name="T39" fmla="*/ 363 h 766"/>
              <a:gd name="T40" fmla="*/ 631 w 637"/>
              <a:gd name="T41" fmla="*/ 376 h 766"/>
              <a:gd name="T42" fmla="*/ 637 w 637"/>
              <a:gd name="T43" fmla="*/ 451 h 766"/>
              <a:gd name="T44" fmla="*/ 521 w 637"/>
              <a:gd name="T45" fmla="*/ 513 h 766"/>
              <a:gd name="T46" fmla="*/ 466 w 637"/>
              <a:gd name="T47" fmla="*/ 608 h 766"/>
              <a:gd name="T48" fmla="*/ 521 w 637"/>
              <a:gd name="T49" fmla="*/ 656 h 766"/>
              <a:gd name="T50" fmla="*/ 528 w 637"/>
              <a:gd name="T51" fmla="*/ 663 h 766"/>
              <a:gd name="T52" fmla="*/ 528 w 637"/>
              <a:gd name="T53" fmla="*/ 670 h 766"/>
              <a:gd name="T54" fmla="*/ 528 w 637"/>
              <a:gd name="T55" fmla="*/ 690 h 766"/>
              <a:gd name="T56" fmla="*/ 459 w 637"/>
              <a:gd name="T57" fmla="*/ 766 h 766"/>
              <a:gd name="T58" fmla="*/ 384 w 637"/>
              <a:gd name="T59" fmla="*/ 704 h 766"/>
              <a:gd name="T60" fmla="*/ 295 w 637"/>
              <a:gd name="T61" fmla="*/ 697 h 766"/>
              <a:gd name="T62" fmla="*/ 178 w 637"/>
              <a:gd name="T63" fmla="*/ 731 h 766"/>
              <a:gd name="T64" fmla="*/ 55 w 637"/>
              <a:gd name="T65" fmla="*/ 731 h 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37" h="766">
                <a:moveTo>
                  <a:pt x="55" y="731"/>
                </a:moveTo>
                <a:lnTo>
                  <a:pt x="7" y="554"/>
                </a:lnTo>
                <a:lnTo>
                  <a:pt x="0" y="540"/>
                </a:lnTo>
                <a:lnTo>
                  <a:pt x="0" y="533"/>
                </a:lnTo>
                <a:lnTo>
                  <a:pt x="34" y="383"/>
                </a:lnTo>
                <a:lnTo>
                  <a:pt x="68" y="376"/>
                </a:lnTo>
                <a:lnTo>
                  <a:pt x="116" y="212"/>
                </a:lnTo>
                <a:lnTo>
                  <a:pt x="123" y="192"/>
                </a:lnTo>
                <a:lnTo>
                  <a:pt x="137" y="0"/>
                </a:lnTo>
                <a:lnTo>
                  <a:pt x="212" y="21"/>
                </a:lnTo>
                <a:lnTo>
                  <a:pt x="219" y="28"/>
                </a:lnTo>
                <a:lnTo>
                  <a:pt x="418" y="117"/>
                </a:lnTo>
                <a:lnTo>
                  <a:pt x="418" y="123"/>
                </a:lnTo>
                <a:lnTo>
                  <a:pt x="425" y="185"/>
                </a:lnTo>
                <a:lnTo>
                  <a:pt x="425" y="192"/>
                </a:lnTo>
                <a:lnTo>
                  <a:pt x="459" y="246"/>
                </a:lnTo>
                <a:lnTo>
                  <a:pt x="569" y="287"/>
                </a:lnTo>
                <a:lnTo>
                  <a:pt x="583" y="315"/>
                </a:lnTo>
                <a:lnTo>
                  <a:pt x="610" y="349"/>
                </a:lnTo>
                <a:lnTo>
                  <a:pt x="617" y="363"/>
                </a:lnTo>
                <a:lnTo>
                  <a:pt x="631" y="376"/>
                </a:lnTo>
                <a:lnTo>
                  <a:pt x="637" y="451"/>
                </a:lnTo>
                <a:lnTo>
                  <a:pt x="521" y="513"/>
                </a:lnTo>
                <a:lnTo>
                  <a:pt x="466" y="608"/>
                </a:lnTo>
                <a:lnTo>
                  <a:pt x="521" y="656"/>
                </a:lnTo>
                <a:lnTo>
                  <a:pt x="528" y="663"/>
                </a:lnTo>
                <a:lnTo>
                  <a:pt x="528" y="670"/>
                </a:lnTo>
                <a:lnTo>
                  <a:pt x="528" y="690"/>
                </a:lnTo>
                <a:lnTo>
                  <a:pt x="459" y="766"/>
                </a:lnTo>
                <a:lnTo>
                  <a:pt x="384" y="704"/>
                </a:lnTo>
                <a:lnTo>
                  <a:pt x="295" y="697"/>
                </a:lnTo>
                <a:lnTo>
                  <a:pt x="178" y="731"/>
                </a:lnTo>
                <a:lnTo>
                  <a:pt x="55" y="731"/>
                </a:lnTo>
              </a:path>
            </a:pathLst>
          </a:cu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i-FI"/>
          </a:p>
        </p:txBody>
      </p:sp>
      <p:sp>
        <p:nvSpPr>
          <p:cNvPr id="46" name="Freeform 22"/>
          <p:cNvSpPr>
            <a:spLocks/>
          </p:cNvSpPr>
          <p:nvPr/>
        </p:nvSpPr>
        <p:spPr bwMode="auto">
          <a:xfrm>
            <a:off x="3671357" y="4798654"/>
            <a:ext cx="1120775" cy="1497013"/>
          </a:xfrm>
          <a:custGeom>
            <a:avLst/>
            <a:gdLst>
              <a:gd name="T0" fmla="*/ 651 w 706"/>
              <a:gd name="T1" fmla="*/ 744 h 943"/>
              <a:gd name="T2" fmla="*/ 596 w 706"/>
              <a:gd name="T3" fmla="*/ 703 h 943"/>
              <a:gd name="T4" fmla="*/ 576 w 706"/>
              <a:gd name="T5" fmla="*/ 690 h 943"/>
              <a:gd name="T6" fmla="*/ 555 w 706"/>
              <a:gd name="T7" fmla="*/ 601 h 943"/>
              <a:gd name="T8" fmla="*/ 562 w 706"/>
              <a:gd name="T9" fmla="*/ 553 h 943"/>
              <a:gd name="T10" fmla="*/ 487 w 706"/>
              <a:gd name="T11" fmla="*/ 341 h 943"/>
              <a:gd name="T12" fmla="*/ 466 w 706"/>
              <a:gd name="T13" fmla="*/ 314 h 943"/>
              <a:gd name="T14" fmla="*/ 446 w 706"/>
              <a:gd name="T15" fmla="*/ 253 h 943"/>
              <a:gd name="T16" fmla="*/ 363 w 706"/>
              <a:gd name="T17" fmla="*/ 177 h 943"/>
              <a:gd name="T18" fmla="*/ 178 w 706"/>
              <a:gd name="T19" fmla="*/ 164 h 943"/>
              <a:gd name="T20" fmla="*/ 55 w 706"/>
              <a:gd name="T21" fmla="*/ 0 h 943"/>
              <a:gd name="T22" fmla="*/ 34 w 706"/>
              <a:gd name="T23" fmla="*/ 75 h 943"/>
              <a:gd name="T24" fmla="*/ 7 w 706"/>
              <a:gd name="T25" fmla="*/ 102 h 943"/>
              <a:gd name="T26" fmla="*/ 0 w 706"/>
              <a:gd name="T27" fmla="*/ 109 h 943"/>
              <a:gd name="T28" fmla="*/ 13 w 706"/>
              <a:gd name="T29" fmla="*/ 143 h 943"/>
              <a:gd name="T30" fmla="*/ 96 w 706"/>
              <a:gd name="T31" fmla="*/ 239 h 943"/>
              <a:gd name="T32" fmla="*/ 103 w 706"/>
              <a:gd name="T33" fmla="*/ 328 h 943"/>
              <a:gd name="T34" fmla="*/ 109 w 706"/>
              <a:gd name="T35" fmla="*/ 396 h 943"/>
              <a:gd name="T36" fmla="*/ 103 w 706"/>
              <a:gd name="T37" fmla="*/ 403 h 943"/>
              <a:gd name="T38" fmla="*/ 68 w 706"/>
              <a:gd name="T39" fmla="*/ 430 h 943"/>
              <a:gd name="T40" fmla="*/ 96 w 706"/>
              <a:gd name="T41" fmla="*/ 792 h 943"/>
              <a:gd name="T42" fmla="*/ 68 w 706"/>
              <a:gd name="T43" fmla="*/ 840 h 943"/>
              <a:gd name="T44" fmla="*/ 82 w 706"/>
              <a:gd name="T45" fmla="*/ 861 h 943"/>
              <a:gd name="T46" fmla="*/ 103 w 706"/>
              <a:gd name="T47" fmla="*/ 902 h 943"/>
              <a:gd name="T48" fmla="*/ 116 w 706"/>
              <a:gd name="T49" fmla="*/ 915 h 943"/>
              <a:gd name="T50" fmla="*/ 171 w 706"/>
              <a:gd name="T51" fmla="*/ 943 h 943"/>
              <a:gd name="T52" fmla="*/ 178 w 706"/>
              <a:gd name="T53" fmla="*/ 936 h 943"/>
              <a:gd name="T54" fmla="*/ 247 w 706"/>
              <a:gd name="T55" fmla="*/ 902 h 943"/>
              <a:gd name="T56" fmla="*/ 322 w 706"/>
              <a:gd name="T57" fmla="*/ 888 h 943"/>
              <a:gd name="T58" fmla="*/ 363 w 706"/>
              <a:gd name="T59" fmla="*/ 874 h 943"/>
              <a:gd name="T60" fmla="*/ 411 w 706"/>
              <a:gd name="T61" fmla="*/ 867 h 943"/>
              <a:gd name="T62" fmla="*/ 452 w 706"/>
              <a:gd name="T63" fmla="*/ 861 h 943"/>
              <a:gd name="T64" fmla="*/ 542 w 706"/>
              <a:gd name="T65" fmla="*/ 902 h 943"/>
              <a:gd name="T66" fmla="*/ 542 w 706"/>
              <a:gd name="T67" fmla="*/ 895 h 943"/>
              <a:gd name="T68" fmla="*/ 514 w 706"/>
              <a:gd name="T69" fmla="*/ 861 h 943"/>
              <a:gd name="T70" fmla="*/ 507 w 706"/>
              <a:gd name="T71" fmla="*/ 854 h 943"/>
              <a:gd name="T72" fmla="*/ 500 w 706"/>
              <a:gd name="T73" fmla="*/ 840 h 943"/>
              <a:gd name="T74" fmla="*/ 459 w 706"/>
              <a:gd name="T75" fmla="*/ 792 h 943"/>
              <a:gd name="T76" fmla="*/ 500 w 706"/>
              <a:gd name="T77" fmla="*/ 779 h 943"/>
              <a:gd name="T78" fmla="*/ 542 w 706"/>
              <a:gd name="T79" fmla="*/ 758 h 943"/>
              <a:gd name="T80" fmla="*/ 590 w 706"/>
              <a:gd name="T81" fmla="*/ 765 h 943"/>
              <a:gd name="T82" fmla="*/ 706 w 706"/>
              <a:gd name="T83" fmla="*/ 779 h 943"/>
              <a:gd name="T84" fmla="*/ 651 w 706"/>
              <a:gd name="T85" fmla="*/ 744 h 9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06" h="943">
                <a:moveTo>
                  <a:pt x="651" y="744"/>
                </a:moveTo>
                <a:lnTo>
                  <a:pt x="596" y="703"/>
                </a:lnTo>
                <a:lnTo>
                  <a:pt x="576" y="690"/>
                </a:lnTo>
                <a:lnTo>
                  <a:pt x="555" y="601"/>
                </a:lnTo>
                <a:lnTo>
                  <a:pt x="562" y="553"/>
                </a:lnTo>
                <a:lnTo>
                  <a:pt x="487" y="341"/>
                </a:lnTo>
                <a:lnTo>
                  <a:pt x="466" y="314"/>
                </a:lnTo>
                <a:lnTo>
                  <a:pt x="446" y="253"/>
                </a:lnTo>
                <a:lnTo>
                  <a:pt x="363" y="177"/>
                </a:lnTo>
                <a:lnTo>
                  <a:pt x="178" y="164"/>
                </a:lnTo>
                <a:lnTo>
                  <a:pt x="55" y="0"/>
                </a:lnTo>
                <a:lnTo>
                  <a:pt x="34" y="75"/>
                </a:lnTo>
                <a:lnTo>
                  <a:pt x="7" y="102"/>
                </a:lnTo>
                <a:lnTo>
                  <a:pt x="0" y="109"/>
                </a:lnTo>
                <a:lnTo>
                  <a:pt x="13" y="143"/>
                </a:lnTo>
                <a:lnTo>
                  <a:pt x="96" y="239"/>
                </a:lnTo>
                <a:lnTo>
                  <a:pt x="103" y="328"/>
                </a:lnTo>
                <a:lnTo>
                  <a:pt x="109" y="396"/>
                </a:lnTo>
                <a:lnTo>
                  <a:pt x="103" y="403"/>
                </a:lnTo>
                <a:lnTo>
                  <a:pt x="68" y="430"/>
                </a:lnTo>
                <a:lnTo>
                  <a:pt x="96" y="792"/>
                </a:lnTo>
                <a:lnTo>
                  <a:pt x="68" y="840"/>
                </a:lnTo>
                <a:lnTo>
                  <a:pt x="82" y="861"/>
                </a:lnTo>
                <a:lnTo>
                  <a:pt x="103" y="902"/>
                </a:lnTo>
                <a:lnTo>
                  <a:pt x="116" y="915"/>
                </a:lnTo>
                <a:lnTo>
                  <a:pt x="171" y="943"/>
                </a:lnTo>
                <a:lnTo>
                  <a:pt x="178" y="936"/>
                </a:lnTo>
                <a:lnTo>
                  <a:pt x="247" y="902"/>
                </a:lnTo>
                <a:lnTo>
                  <a:pt x="322" y="888"/>
                </a:lnTo>
                <a:lnTo>
                  <a:pt x="363" y="874"/>
                </a:lnTo>
                <a:lnTo>
                  <a:pt x="411" y="867"/>
                </a:lnTo>
                <a:lnTo>
                  <a:pt x="452" y="861"/>
                </a:lnTo>
                <a:lnTo>
                  <a:pt x="542" y="902"/>
                </a:lnTo>
                <a:lnTo>
                  <a:pt x="542" y="895"/>
                </a:lnTo>
                <a:lnTo>
                  <a:pt x="514" y="861"/>
                </a:lnTo>
                <a:lnTo>
                  <a:pt x="507" y="854"/>
                </a:lnTo>
                <a:lnTo>
                  <a:pt x="500" y="840"/>
                </a:lnTo>
                <a:lnTo>
                  <a:pt x="459" y="792"/>
                </a:lnTo>
                <a:lnTo>
                  <a:pt x="500" y="779"/>
                </a:lnTo>
                <a:lnTo>
                  <a:pt x="542" y="758"/>
                </a:lnTo>
                <a:lnTo>
                  <a:pt x="590" y="765"/>
                </a:lnTo>
                <a:lnTo>
                  <a:pt x="706" y="779"/>
                </a:lnTo>
                <a:lnTo>
                  <a:pt x="651" y="744"/>
                </a:lnTo>
                <a:close/>
              </a:path>
            </a:pathLst>
          </a:cu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i-FI"/>
          </a:p>
        </p:txBody>
      </p:sp>
      <p:sp>
        <p:nvSpPr>
          <p:cNvPr id="47" name="Freeform 23"/>
          <p:cNvSpPr>
            <a:spLocks/>
          </p:cNvSpPr>
          <p:nvPr/>
        </p:nvSpPr>
        <p:spPr bwMode="auto">
          <a:xfrm>
            <a:off x="3017307" y="3388954"/>
            <a:ext cx="1362075" cy="769938"/>
          </a:xfrm>
          <a:custGeom>
            <a:avLst/>
            <a:gdLst>
              <a:gd name="T0" fmla="*/ 858 w 858"/>
              <a:gd name="T1" fmla="*/ 259 h 485"/>
              <a:gd name="T2" fmla="*/ 652 w 858"/>
              <a:gd name="T3" fmla="*/ 437 h 485"/>
              <a:gd name="T4" fmla="*/ 617 w 858"/>
              <a:gd name="T5" fmla="*/ 444 h 485"/>
              <a:gd name="T6" fmla="*/ 583 w 858"/>
              <a:gd name="T7" fmla="*/ 437 h 485"/>
              <a:gd name="T8" fmla="*/ 535 w 858"/>
              <a:gd name="T9" fmla="*/ 464 h 485"/>
              <a:gd name="T10" fmla="*/ 521 w 858"/>
              <a:gd name="T11" fmla="*/ 451 h 485"/>
              <a:gd name="T12" fmla="*/ 521 w 858"/>
              <a:gd name="T13" fmla="*/ 444 h 485"/>
              <a:gd name="T14" fmla="*/ 521 w 858"/>
              <a:gd name="T15" fmla="*/ 437 h 485"/>
              <a:gd name="T16" fmla="*/ 508 w 858"/>
              <a:gd name="T17" fmla="*/ 416 h 485"/>
              <a:gd name="T18" fmla="*/ 494 w 858"/>
              <a:gd name="T19" fmla="*/ 403 h 485"/>
              <a:gd name="T20" fmla="*/ 494 w 858"/>
              <a:gd name="T21" fmla="*/ 396 h 485"/>
              <a:gd name="T22" fmla="*/ 473 w 858"/>
              <a:gd name="T23" fmla="*/ 396 h 485"/>
              <a:gd name="T24" fmla="*/ 467 w 858"/>
              <a:gd name="T25" fmla="*/ 396 h 485"/>
              <a:gd name="T26" fmla="*/ 487 w 858"/>
              <a:gd name="T27" fmla="*/ 464 h 485"/>
              <a:gd name="T28" fmla="*/ 377 w 858"/>
              <a:gd name="T29" fmla="*/ 410 h 485"/>
              <a:gd name="T30" fmla="*/ 309 w 858"/>
              <a:gd name="T31" fmla="*/ 410 h 485"/>
              <a:gd name="T32" fmla="*/ 275 w 858"/>
              <a:gd name="T33" fmla="*/ 410 h 485"/>
              <a:gd name="T34" fmla="*/ 227 w 858"/>
              <a:gd name="T35" fmla="*/ 457 h 485"/>
              <a:gd name="T36" fmla="*/ 206 w 858"/>
              <a:gd name="T37" fmla="*/ 457 h 485"/>
              <a:gd name="T38" fmla="*/ 172 w 858"/>
              <a:gd name="T39" fmla="*/ 457 h 485"/>
              <a:gd name="T40" fmla="*/ 89 w 858"/>
              <a:gd name="T41" fmla="*/ 457 h 485"/>
              <a:gd name="T42" fmla="*/ 0 w 858"/>
              <a:gd name="T43" fmla="*/ 485 h 485"/>
              <a:gd name="T44" fmla="*/ 0 w 858"/>
              <a:gd name="T45" fmla="*/ 457 h 485"/>
              <a:gd name="T46" fmla="*/ 7 w 858"/>
              <a:gd name="T47" fmla="*/ 389 h 485"/>
              <a:gd name="T48" fmla="*/ 7 w 858"/>
              <a:gd name="T49" fmla="*/ 362 h 485"/>
              <a:gd name="T50" fmla="*/ 21 w 858"/>
              <a:gd name="T51" fmla="*/ 348 h 485"/>
              <a:gd name="T52" fmla="*/ 103 w 858"/>
              <a:gd name="T53" fmla="*/ 307 h 485"/>
              <a:gd name="T54" fmla="*/ 117 w 858"/>
              <a:gd name="T55" fmla="*/ 252 h 485"/>
              <a:gd name="T56" fmla="*/ 131 w 858"/>
              <a:gd name="T57" fmla="*/ 191 h 485"/>
              <a:gd name="T58" fmla="*/ 137 w 858"/>
              <a:gd name="T59" fmla="*/ 170 h 485"/>
              <a:gd name="T60" fmla="*/ 206 w 858"/>
              <a:gd name="T61" fmla="*/ 82 h 485"/>
              <a:gd name="T62" fmla="*/ 240 w 858"/>
              <a:gd name="T63" fmla="*/ 61 h 485"/>
              <a:gd name="T64" fmla="*/ 261 w 858"/>
              <a:gd name="T65" fmla="*/ 61 h 485"/>
              <a:gd name="T66" fmla="*/ 275 w 858"/>
              <a:gd name="T67" fmla="*/ 61 h 485"/>
              <a:gd name="T68" fmla="*/ 302 w 858"/>
              <a:gd name="T69" fmla="*/ 82 h 485"/>
              <a:gd name="T70" fmla="*/ 350 w 858"/>
              <a:gd name="T71" fmla="*/ 75 h 485"/>
              <a:gd name="T72" fmla="*/ 377 w 858"/>
              <a:gd name="T73" fmla="*/ 27 h 485"/>
              <a:gd name="T74" fmla="*/ 432 w 858"/>
              <a:gd name="T75" fmla="*/ 0 h 485"/>
              <a:gd name="T76" fmla="*/ 624 w 858"/>
              <a:gd name="T77" fmla="*/ 13 h 485"/>
              <a:gd name="T78" fmla="*/ 858 w 858"/>
              <a:gd name="T79" fmla="*/ 259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58" h="485">
                <a:moveTo>
                  <a:pt x="858" y="259"/>
                </a:moveTo>
                <a:lnTo>
                  <a:pt x="652" y="437"/>
                </a:lnTo>
                <a:lnTo>
                  <a:pt x="617" y="444"/>
                </a:lnTo>
                <a:lnTo>
                  <a:pt x="583" y="437"/>
                </a:lnTo>
                <a:lnTo>
                  <a:pt x="535" y="464"/>
                </a:lnTo>
                <a:lnTo>
                  <a:pt x="521" y="451"/>
                </a:lnTo>
                <a:lnTo>
                  <a:pt x="521" y="444"/>
                </a:lnTo>
                <a:lnTo>
                  <a:pt x="521" y="437"/>
                </a:lnTo>
                <a:lnTo>
                  <a:pt x="508" y="416"/>
                </a:lnTo>
                <a:lnTo>
                  <a:pt x="494" y="403"/>
                </a:lnTo>
                <a:lnTo>
                  <a:pt x="494" y="396"/>
                </a:lnTo>
                <a:lnTo>
                  <a:pt x="473" y="396"/>
                </a:lnTo>
                <a:lnTo>
                  <a:pt x="467" y="396"/>
                </a:lnTo>
                <a:lnTo>
                  <a:pt x="487" y="464"/>
                </a:lnTo>
                <a:lnTo>
                  <a:pt x="377" y="410"/>
                </a:lnTo>
                <a:lnTo>
                  <a:pt x="309" y="410"/>
                </a:lnTo>
                <a:lnTo>
                  <a:pt x="275" y="410"/>
                </a:lnTo>
                <a:lnTo>
                  <a:pt x="227" y="457"/>
                </a:lnTo>
                <a:lnTo>
                  <a:pt x="206" y="457"/>
                </a:lnTo>
                <a:lnTo>
                  <a:pt x="172" y="457"/>
                </a:lnTo>
                <a:lnTo>
                  <a:pt x="89" y="457"/>
                </a:lnTo>
                <a:lnTo>
                  <a:pt x="0" y="485"/>
                </a:lnTo>
                <a:lnTo>
                  <a:pt x="0" y="457"/>
                </a:lnTo>
                <a:lnTo>
                  <a:pt x="7" y="389"/>
                </a:lnTo>
                <a:lnTo>
                  <a:pt x="7" y="362"/>
                </a:lnTo>
                <a:lnTo>
                  <a:pt x="21" y="348"/>
                </a:lnTo>
                <a:lnTo>
                  <a:pt x="103" y="307"/>
                </a:lnTo>
                <a:lnTo>
                  <a:pt x="117" y="252"/>
                </a:lnTo>
                <a:lnTo>
                  <a:pt x="131" y="191"/>
                </a:lnTo>
                <a:lnTo>
                  <a:pt x="137" y="170"/>
                </a:lnTo>
                <a:lnTo>
                  <a:pt x="206" y="82"/>
                </a:lnTo>
                <a:lnTo>
                  <a:pt x="240" y="61"/>
                </a:lnTo>
                <a:lnTo>
                  <a:pt x="261" y="61"/>
                </a:lnTo>
                <a:lnTo>
                  <a:pt x="275" y="61"/>
                </a:lnTo>
                <a:lnTo>
                  <a:pt x="302" y="82"/>
                </a:lnTo>
                <a:lnTo>
                  <a:pt x="350" y="75"/>
                </a:lnTo>
                <a:lnTo>
                  <a:pt x="377" y="27"/>
                </a:lnTo>
                <a:lnTo>
                  <a:pt x="432" y="0"/>
                </a:lnTo>
                <a:lnTo>
                  <a:pt x="624" y="13"/>
                </a:lnTo>
                <a:lnTo>
                  <a:pt x="858" y="259"/>
                </a:lnTo>
              </a:path>
            </a:pathLst>
          </a:cu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i-FI"/>
          </a:p>
        </p:txBody>
      </p:sp>
      <p:sp>
        <p:nvSpPr>
          <p:cNvPr id="48" name="Suorakulmio 47">
            <a:extLst>
              <a:ext uri="{FF2B5EF4-FFF2-40B4-BE49-F238E27FC236}">
                <a16:creationId xmlns:a16="http://schemas.microsoft.com/office/drawing/2014/main" id="{AE563767-20F4-854F-52D3-326C01AF82DD}"/>
              </a:ext>
            </a:extLst>
          </p:cNvPr>
          <p:cNvSpPr>
            <a:spLocks/>
          </p:cNvSpPr>
          <p:nvPr/>
        </p:nvSpPr>
        <p:spPr>
          <a:xfrm>
            <a:off x="7086345" y="6044705"/>
            <a:ext cx="504000" cy="216000"/>
          </a:xfrm>
          <a:prstGeom prst="rect">
            <a:avLst/>
          </a:prstGeom>
          <a:solidFill>
            <a:srgbClr val="99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6" name="Tekstiruutu 55">
            <a:extLst>
              <a:ext uri="{FF2B5EF4-FFF2-40B4-BE49-F238E27FC236}">
                <a16:creationId xmlns:a16="http://schemas.microsoft.com/office/drawing/2014/main" id="{2857471F-73FD-908B-555F-762172F65FB2}"/>
              </a:ext>
            </a:extLst>
          </p:cNvPr>
          <p:cNvSpPr txBox="1"/>
          <p:nvPr/>
        </p:nvSpPr>
        <p:spPr>
          <a:xfrm>
            <a:off x="7654462" y="6008705"/>
            <a:ext cx="1152000" cy="288000"/>
          </a:xfrm>
          <a:prstGeom prst="rect">
            <a:avLst/>
          </a:prstGeom>
          <a:noFill/>
        </p:spPr>
        <p:txBody>
          <a:bodyPr wrap="square" rtlCol="0">
            <a:spAutoFit/>
          </a:bodyPr>
          <a:lstStyle/>
          <a:p>
            <a:pPr algn="r"/>
            <a:r>
              <a:rPr lang="fi-FI" sz="1200" b="1" dirty="0"/>
              <a:t>15,0 – 19,9 %</a:t>
            </a:r>
          </a:p>
        </p:txBody>
      </p:sp>
      <p:sp>
        <p:nvSpPr>
          <p:cNvPr id="59" name="Suorakulmio 58">
            <a:extLst>
              <a:ext uri="{FF2B5EF4-FFF2-40B4-BE49-F238E27FC236}">
                <a16:creationId xmlns:a16="http://schemas.microsoft.com/office/drawing/2014/main" id="{7FE06636-A797-0DB7-2D6B-D2298C9DD3B6}"/>
              </a:ext>
            </a:extLst>
          </p:cNvPr>
          <p:cNvSpPr>
            <a:spLocks/>
          </p:cNvSpPr>
          <p:nvPr/>
        </p:nvSpPr>
        <p:spPr>
          <a:xfrm>
            <a:off x="7086345" y="5736213"/>
            <a:ext cx="504000" cy="216000"/>
          </a:xfrm>
          <a:prstGeom prst="rect">
            <a:avLst/>
          </a:prstGeom>
          <a:solidFill>
            <a:srgbClr val="E2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0" name="Suorakulmio 59">
            <a:extLst>
              <a:ext uri="{FF2B5EF4-FFF2-40B4-BE49-F238E27FC236}">
                <a16:creationId xmlns:a16="http://schemas.microsoft.com/office/drawing/2014/main" id="{5921249A-4306-2886-8AA8-6E87EC4F72C4}"/>
              </a:ext>
            </a:extLst>
          </p:cNvPr>
          <p:cNvSpPr>
            <a:spLocks/>
          </p:cNvSpPr>
          <p:nvPr/>
        </p:nvSpPr>
        <p:spPr>
          <a:xfrm>
            <a:off x="7081047" y="5427721"/>
            <a:ext cx="504000" cy="216000"/>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50" name="Suorakulmio 449">
            <a:extLst>
              <a:ext uri="{FF2B5EF4-FFF2-40B4-BE49-F238E27FC236}">
                <a16:creationId xmlns:a16="http://schemas.microsoft.com/office/drawing/2014/main" id="{640662AD-CA06-A291-F41F-DC480EE2335C}"/>
              </a:ext>
            </a:extLst>
          </p:cNvPr>
          <p:cNvSpPr>
            <a:spLocks/>
          </p:cNvSpPr>
          <p:nvPr/>
        </p:nvSpPr>
        <p:spPr>
          <a:xfrm>
            <a:off x="7081047" y="5123587"/>
            <a:ext cx="504000" cy="216000"/>
          </a:xfrm>
          <a:prstGeom prst="rect">
            <a:avLst/>
          </a:prstGeom>
          <a:solidFill>
            <a:srgbClr val="FFCC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51" name="Suorakulmio 450">
            <a:extLst>
              <a:ext uri="{FF2B5EF4-FFF2-40B4-BE49-F238E27FC236}">
                <a16:creationId xmlns:a16="http://schemas.microsoft.com/office/drawing/2014/main" id="{202451B2-EBD3-35A6-9333-DE560DF45875}"/>
              </a:ext>
            </a:extLst>
          </p:cNvPr>
          <p:cNvSpPr>
            <a:spLocks/>
          </p:cNvSpPr>
          <p:nvPr/>
        </p:nvSpPr>
        <p:spPr>
          <a:xfrm>
            <a:off x="7083181" y="4816185"/>
            <a:ext cx="504000" cy="216000"/>
          </a:xfrm>
          <a:prstGeom prst="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52" name="Suorakulmio 451">
            <a:extLst>
              <a:ext uri="{FF2B5EF4-FFF2-40B4-BE49-F238E27FC236}">
                <a16:creationId xmlns:a16="http://schemas.microsoft.com/office/drawing/2014/main" id="{EB2E0F29-3B2E-E310-1A83-24F752D42A96}"/>
              </a:ext>
            </a:extLst>
          </p:cNvPr>
          <p:cNvSpPr>
            <a:spLocks/>
          </p:cNvSpPr>
          <p:nvPr/>
        </p:nvSpPr>
        <p:spPr>
          <a:xfrm>
            <a:off x="7081047" y="4509120"/>
            <a:ext cx="504000" cy="216000"/>
          </a:xfrm>
          <a:prstGeom prst="rect">
            <a:avLst/>
          </a:prstGeom>
          <a:solidFill>
            <a:srgbClr val="CC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53" name="Tekstiruutu 452">
            <a:extLst>
              <a:ext uri="{FF2B5EF4-FFF2-40B4-BE49-F238E27FC236}">
                <a16:creationId xmlns:a16="http://schemas.microsoft.com/office/drawing/2014/main" id="{8771181B-663E-4869-361A-F6808B598C21}"/>
              </a:ext>
            </a:extLst>
          </p:cNvPr>
          <p:cNvSpPr txBox="1"/>
          <p:nvPr/>
        </p:nvSpPr>
        <p:spPr>
          <a:xfrm>
            <a:off x="7648827" y="5690742"/>
            <a:ext cx="1152000" cy="288000"/>
          </a:xfrm>
          <a:prstGeom prst="rect">
            <a:avLst/>
          </a:prstGeom>
          <a:noFill/>
        </p:spPr>
        <p:txBody>
          <a:bodyPr wrap="square" rtlCol="0">
            <a:spAutoFit/>
          </a:bodyPr>
          <a:lstStyle/>
          <a:p>
            <a:pPr algn="r"/>
            <a:r>
              <a:rPr lang="fi-FI" sz="1200" b="1" dirty="0"/>
              <a:t>12,5 – 14,9 %</a:t>
            </a:r>
          </a:p>
        </p:txBody>
      </p:sp>
      <p:sp>
        <p:nvSpPr>
          <p:cNvPr id="454" name="Tekstiruutu 453">
            <a:extLst>
              <a:ext uri="{FF2B5EF4-FFF2-40B4-BE49-F238E27FC236}">
                <a16:creationId xmlns:a16="http://schemas.microsoft.com/office/drawing/2014/main" id="{D558ADBA-A79B-755D-9E15-7B49EBCDF4C1}"/>
              </a:ext>
            </a:extLst>
          </p:cNvPr>
          <p:cNvSpPr txBox="1"/>
          <p:nvPr/>
        </p:nvSpPr>
        <p:spPr>
          <a:xfrm>
            <a:off x="7648827" y="5382050"/>
            <a:ext cx="1152000" cy="288000"/>
          </a:xfrm>
          <a:prstGeom prst="rect">
            <a:avLst/>
          </a:prstGeom>
          <a:noFill/>
        </p:spPr>
        <p:txBody>
          <a:bodyPr wrap="square" rtlCol="0">
            <a:spAutoFit/>
          </a:bodyPr>
          <a:lstStyle/>
          <a:p>
            <a:pPr algn="r"/>
            <a:r>
              <a:rPr lang="fi-FI" sz="1200" b="1" dirty="0"/>
              <a:t>10,0 – 12,4 %</a:t>
            </a:r>
          </a:p>
        </p:txBody>
      </p:sp>
      <p:sp>
        <p:nvSpPr>
          <p:cNvPr id="455" name="Tekstiruutu 454">
            <a:extLst>
              <a:ext uri="{FF2B5EF4-FFF2-40B4-BE49-F238E27FC236}">
                <a16:creationId xmlns:a16="http://schemas.microsoft.com/office/drawing/2014/main" id="{9882E40B-BD2A-8AE2-70BA-3E05E81CED66}"/>
              </a:ext>
            </a:extLst>
          </p:cNvPr>
          <p:cNvSpPr txBox="1"/>
          <p:nvPr/>
        </p:nvSpPr>
        <p:spPr>
          <a:xfrm>
            <a:off x="7648827" y="5087587"/>
            <a:ext cx="1152000" cy="288000"/>
          </a:xfrm>
          <a:prstGeom prst="rect">
            <a:avLst/>
          </a:prstGeom>
          <a:noFill/>
        </p:spPr>
        <p:txBody>
          <a:bodyPr wrap="square" rtlCol="0">
            <a:spAutoFit/>
          </a:bodyPr>
          <a:lstStyle/>
          <a:p>
            <a:pPr algn="r"/>
            <a:r>
              <a:rPr lang="fi-FI" sz="1200" b="1" dirty="0"/>
              <a:t>7,5 – 9,9 %</a:t>
            </a:r>
          </a:p>
        </p:txBody>
      </p:sp>
      <p:sp>
        <p:nvSpPr>
          <p:cNvPr id="456" name="Tekstiruutu 455">
            <a:extLst>
              <a:ext uri="{FF2B5EF4-FFF2-40B4-BE49-F238E27FC236}">
                <a16:creationId xmlns:a16="http://schemas.microsoft.com/office/drawing/2014/main" id="{3B48F5E5-247C-DDAE-BE7C-AF711F3A95E0}"/>
              </a:ext>
            </a:extLst>
          </p:cNvPr>
          <p:cNvSpPr txBox="1"/>
          <p:nvPr/>
        </p:nvSpPr>
        <p:spPr>
          <a:xfrm>
            <a:off x="7651729" y="4771962"/>
            <a:ext cx="1152000" cy="288000"/>
          </a:xfrm>
          <a:prstGeom prst="rect">
            <a:avLst/>
          </a:prstGeom>
          <a:noFill/>
        </p:spPr>
        <p:txBody>
          <a:bodyPr wrap="square" rtlCol="0">
            <a:spAutoFit/>
          </a:bodyPr>
          <a:lstStyle/>
          <a:p>
            <a:pPr algn="r"/>
            <a:r>
              <a:rPr lang="fi-FI" sz="1200" b="1" dirty="0"/>
              <a:t>5,0 – 7,4 %</a:t>
            </a:r>
          </a:p>
        </p:txBody>
      </p:sp>
      <p:sp>
        <p:nvSpPr>
          <p:cNvPr id="457" name="Tekstiruutu 456">
            <a:extLst>
              <a:ext uri="{FF2B5EF4-FFF2-40B4-BE49-F238E27FC236}">
                <a16:creationId xmlns:a16="http://schemas.microsoft.com/office/drawing/2014/main" id="{5482CB76-B7A5-9E6C-28E0-CE31103E1BD2}"/>
              </a:ext>
            </a:extLst>
          </p:cNvPr>
          <p:cNvSpPr txBox="1"/>
          <p:nvPr/>
        </p:nvSpPr>
        <p:spPr>
          <a:xfrm>
            <a:off x="7648827" y="4483962"/>
            <a:ext cx="1152000" cy="288000"/>
          </a:xfrm>
          <a:prstGeom prst="rect">
            <a:avLst/>
          </a:prstGeom>
          <a:noFill/>
        </p:spPr>
        <p:txBody>
          <a:bodyPr wrap="square" rtlCol="0">
            <a:spAutoFit/>
          </a:bodyPr>
          <a:lstStyle/>
          <a:p>
            <a:pPr algn="r"/>
            <a:r>
              <a:rPr lang="fi-FI" sz="1200" b="1" dirty="0"/>
              <a:t>0,0 – 4,9 %</a:t>
            </a:r>
          </a:p>
        </p:txBody>
      </p:sp>
      <p:grpSp>
        <p:nvGrpSpPr>
          <p:cNvPr id="458" name="Ryhmä 457">
            <a:extLst>
              <a:ext uri="{FF2B5EF4-FFF2-40B4-BE49-F238E27FC236}">
                <a16:creationId xmlns:a16="http://schemas.microsoft.com/office/drawing/2014/main" id="{67ED63DB-4BD6-DE9B-0B8E-7BBC3EDE9640}"/>
              </a:ext>
            </a:extLst>
          </p:cNvPr>
          <p:cNvGrpSpPr>
            <a:grpSpLocks noChangeAspect="1"/>
          </p:cNvGrpSpPr>
          <p:nvPr/>
        </p:nvGrpSpPr>
        <p:grpSpPr>
          <a:xfrm>
            <a:off x="3270635" y="122543"/>
            <a:ext cx="3664850" cy="6532822"/>
            <a:chOff x="5857875" y="103693"/>
            <a:chExt cx="3499667" cy="6238370"/>
          </a:xfrm>
        </p:grpSpPr>
        <p:grpSp>
          <p:nvGrpSpPr>
            <p:cNvPr id="459" name="Ryhmä 458">
              <a:extLst>
                <a:ext uri="{FF2B5EF4-FFF2-40B4-BE49-F238E27FC236}">
                  <a16:creationId xmlns:a16="http://schemas.microsoft.com/office/drawing/2014/main" id="{1C5793C7-1CA5-FD00-D855-7E09B02BD503}"/>
                </a:ext>
              </a:extLst>
            </p:cNvPr>
            <p:cNvGrpSpPr/>
            <p:nvPr/>
          </p:nvGrpSpPr>
          <p:grpSpPr>
            <a:xfrm>
              <a:off x="5857875" y="103693"/>
              <a:ext cx="3499667" cy="6238370"/>
              <a:chOff x="5857875" y="103693"/>
              <a:chExt cx="3499667" cy="6238370"/>
            </a:xfrm>
          </p:grpSpPr>
          <p:sp>
            <p:nvSpPr>
              <p:cNvPr id="477" name="Freeform 5">
                <a:extLst>
                  <a:ext uri="{FF2B5EF4-FFF2-40B4-BE49-F238E27FC236}">
                    <a16:creationId xmlns:a16="http://schemas.microsoft.com/office/drawing/2014/main" id="{FF5FB97A-8C16-E1BD-BBD1-B4B0589068FD}"/>
                  </a:ext>
                </a:extLst>
              </p:cNvPr>
              <p:cNvSpPr>
                <a:spLocks/>
              </p:cNvSpPr>
              <p:nvPr/>
            </p:nvSpPr>
            <p:spPr bwMode="auto">
              <a:xfrm>
                <a:off x="8258175" y="4524375"/>
                <a:ext cx="1084262" cy="1409700"/>
              </a:xfrm>
              <a:custGeom>
                <a:avLst/>
                <a:gdLst>
                  <a:gd name="T0" fmla="*/ 590 w 683"/>
                  <a:gd name="T1" fmla="*/ 736 h 888"/>
                  <a:gd name="T2" fmla="*/ 512 w 683"/>
                  <a:gd name="T3" fmla="*/ 677 h 888"/>
                  <a:gd name="T4" fmla="*/ 438 w 683"/>
                  <a:gd name="T5" fmla="*/ 572 h 888"/>
                  <a:gd name="T6" fmla="*/ 438 w 683"/>
                  <a:gd name="T7" fmla="*/ 703 h 888"/>
                  <a:gd name="T8" fmla="*/ 393 w 683"/>
                  <a:gd name="T9" fmla="*/ 855 h 888"/>
                  <a:gd name="T10" fmla="*/ 323 w 683"/>
                  <a:gd name="T11" fmla="*/ 874 h 888"/>
                  <a:gd name="T12" fmla="*/ 256 w 683"/>
                  <a:gd name="T13" fmla="*/ 874 h 888"/>
                  <a:gd name="T14" fmla="*/ 152 w 683"/>
                  <a:gd name="T15" fmla="*/ 803 h 888"/>
                  <a:gd name="T16" fmla="*/ 104 w 683"/>
                  <a:gd name="T17" fmla="*/ 699 h 888"/>
                  <a:gd name="T18" fmla="*/ 41 w 683"/>
                  <a:gd name="T19" fmla="*/ 442 h 888"/>
                  <a:gd name="T20" fmla="*/ 0 w 683"/>
                  <a:gd name="T21" fmla="*/ 349 h 888"/>
                  <a:gd name="T22" fmla="*/ 85 w 683"/>
                  <a:gd name="T23" fmla="*/ 249 h 888"/>
                  <a:gd name="T24" fmla="*/ 111 w 683"/>
                  <a:gd name="T25" fmla="*/ 193 h 888"/>
                  <a:gd name="T26" fmla="*/ 119 w 683"/>
                  <a:gd name="T27" fmla="*/ 178 h 888"/>
                  <a:gd name="T28" fmla="*/ 137 w 683"/>
                  <a:gd name="T29" fmla="*/ 126 h 888"/>
                  <a:gd name="T30" fmla="*/ 156 w 683"/>
                  <a:gd name="T31" fmla="*/ 108 h 888"/>
                  <a:gd name="T32" fmla="*/ 189 w 683"/>
                  <a:gd name="T33" fmla="*/ 67 h 888"/>
                  <a:gd name="T34" fmla="*/ 178 w 683"/>
                  <a:gd name="T35" fmla="*/ 0 h 888"/>
                  <a:gd name="T36" fmla="*/ 204 w 683"/>
                  <a:gd name="T37" fmla="*/ 26 h 888"/>
                  <a:gd name="T38" fmla="*/ 223 w 683"/>
                  <a:gd name="T39" fmla="*/ 93 h 888"/>
                  <a:gd name="T40" fmla="*/ 263 w 683"/>
                  <a:gd name="T41" fmla="*/ 160 h 888"/>
                  <a:gd name="T42" fmla="*/ 349 w 683"/>
                  <a:gd name="T43" fmla="*/ 164 h 888"/>
                  <a:gd name="T44" fmla="*/ 434 w 683"/>
                  <a:gd name="T45" fmla="*/ 186 h 888"/>
                  <a:gd name="T46" fmla="*/ 523 w 683"/>
                  <a:gd name="T47" fmla="*/ 245 h 888"/>
                  <a:gd name="T48" fmla="*/ 605 w 683"/>
                  <a:gd name="T49" fmla="*/ 297 h 888"/>
                  <a:gd name="T50" fmla="*/ 579 w 683"/>
                  <a:gd name="T51" fmla="*/ 364 h 888"/>
                  <a:gd name="T52" fmla="*/ 605 w 683"/>
                  <a:gd name="T53" fmla="*/ 502 h 888"/>
                  <a:gd name="T54" fmla="*/ 635 w 683"/>
                  <a:gd name="T55" fmla="*/ 539 h 888"/>
                  <a:gd name="T56" fmla="*/ 579 w 683"/>
                  <a:gd name="T57" fmla="*/ 598 h 888"/>
                  <a:gd name="T58" fmla="*/ 583 w 683"/>
                  <a:gd name="T59" fmla="*/ 658 h 888"/>
                  <a:gd name="T60" fmla="*/ 683 w 683"/>
                  <a:gd name="T61" fmla="*/ 658 h 888"/>
                  <a:gd name="T62" fmla="*/ 650 w 683"/>
                  <a:gd name="T63" fmla="*/ 684 h 888"/>
                  <a:gd name="T64" fmla="*/ 616 w 683"/>
                  <a:gd name="T65" fmla="*/ 699 h 8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83" h="888">
                    <a:moveTo>
                      <a:pt x="624" y="743"/>
                    </a:moveTo>
                    <a:lnTo>
                      <a:pt x="590" y="736"/>
                    </a:lnTo>
                    <a:lnTo>
                      <a:pt x="538" y="703"/>
                    </a:lnTo>
                    <a:lnTo>
                      <a:pt x="512" y="677"/>
                    </a:lnTo>
                    <a:lnTo>
                      <a:pt x="494" y="617"/>
                    </a:lnTo>
                    <a:lnTo>
                      <a:pt x="438" y="572"/>
                    </a:lnTo>
                    <a:lnTo>
                      <a:pt x="427" y="632"/>
                    </a:lnTo>
                    <a:lnTo>
                      <a:pt x="438" y="703"/>
                    </a:lnTo>
                    <a:lnTo>
                      <a:pt x="427" y="777"/>
                    </a:lnTo>
                    <a:lnTo>
                      <a:pt x="393" y="855"/>
                    </a:lnTo>
                    <a:lnTo>
                      <a:pt x="360" y="862"/>
                    </a:lnTo>
                    <a:lnTo>
                      <a:pt x="323" y="874"/>
                    </a:lnTo>
                    <a:lnTo>
                      <a:pt x="267" y="888"/>
                    </a:lnTo>
                    <a:lnTo>
                      <a:pt x="256" y="874"/>
                    </a:lnTo>
                    <a:lnTo>
                      <a:pt x="204" y="844"/>
                    </a:lnTo>
                    <a:lnTo>
                      <a:pt x="152" y="803"/>
                    </a:lnTo>
                    <a:lnTo>
                      <a:pt x="126" y="788"/>
                    </a:lnTo>
                    <a:lnTo>
                      <a:pt x="104" y="699"/>
                    </a:lnTo>
                    <a:lnTo>
                      <a:pt x="111" y="651"/>
                    </a:lnTo>
                    <a:lnTo>
                      <a:pt x="41" y="442"/>
                    </a:lnTo>
                    <a:lnTo>
                      <a:pt x="18" y="409"/>
                    </a:lnTo>
                    <a:lnTo>
                      <a:pt x="0" y="349"/>
                    </a:lnTo>
                    <a:lnTo>
                      <a:pt x="44" y="283"/>
                    </a:lnTo>
                    <a:lnTo>
                      <a:pt x="85" y="249"/>
                    </a:lnTo>
                    <a:lnTo>
                      <a:pt x="96" y="223"/>
                    </a:lnTo>
                    <a:lnTo>
                      <a:pt x="111" y="193"/>
                    </a:lnTo>
                    <a:lnTo>
                      <a:pt x="119" y="186"/>
                    </a:lnTo>
                    <a:lnTo>
                      <a:pt x="119" y="178"/>
                    </a:lnTo>
                    <a:lnTo>
                      <a:pt x="104" y="152"/>
                    </a:lnTo>
                    <a:lnTo>
                      <a:pt x="137" y="126"/>
                    </a:lnTo>
                    <a:lnTo>
                      <a:pt x="145" y="119"/>
                    </a:lnTo>
                    <a:lnTo>
                      <a:pt x="156" y="108"/>
                    </a:lnTo>
                    <a:lnTo>
                      <a:pt x="189" y="86"/>
                    </a:lnTo>
                    <a:lnTo>
                      <a:pt x="189" y="67"/>
                    </a:lnTo>
                    <a:lnTo>
                      <a:pt x="163" y="0"/>
                    </a:lnTo>
                    <a:lnTo>
                      <a:pt x="178" y="0"/>
                    </a:lnTo>
                    <a:lnTo>
                      <a:pt x="189" y="0"/>
                    </a:lnTo>
                    <a:lnTo>
                      <a:pt x="204" y="26"/>
                    </a:lnTo>
                    <a:lnTo>
                      <a:pt x="215" y="67"/>
                    </a:lnTo>
                    <a:lnTo>
                      <a:pt x="223" y="93"/>
                    </a:lnTo>
                    <a:lnTo>
                      <a:pt x="241" y="134"/>
                    </a:lnTo>
                    <a:lnTo>
                      <a:pt x="263" y="160"/>
                    </a:lnTo>
                    <a:lnTo>
                      <a:pt x="315" y="164"/>
                    </a:lnTo>
                    <a:lnTo>
                      <a:pt x="349" y="164"/>
                    </a:lnTo>
                    <a:lnTo>
                      <a:pt x="393" y="164"/>
                    </a:lnTo>
                    <a:lnTo>
                      <a:pt x="434" y="186"/>
                    </a:lnTo>
                    <a:lnTo>
                      <a:pt x="479" y="204"/>
                    </a:lnTo>
                    <a:lnTo>
                      <a:pt x="523" y="245"/>
                    </a:lnTo>
                    <a:lnTo>
                      <a:pt x="605" y="290"/>
                    </a:lnTo>
                    <a:lnTo>
                      <a:pt x="605" y="297"/>
                    </a:lnTo>
                    <a:lnTo>
                      <a:pt x="631" y="375"/>
                    </a:lnTo>
                    <a:lnTo>
                      <a:pt x="579" y="364"/>
                    </a:lnTo>
                    <a:lnTo>
                      <a:pt x="583" y="468"/>
                    </a:lnTo>
                    <a:lnTo>
                      <a:pt x="605" y="502"/>
                    </a:lnTo>
                    <a:lnTo>
                      <a:pt x="635" y="532"/>
                    </a:lnTo>
                    <a:lnTo>
                      <a:pt x="635" y="539"/>
                    </a:lnTo>
                    <a:lnTo>
                      <a:pt x="642" y="546"/>
                    </a:lnTo>
                    <a:lnTo>
                      <a:pt x="579" y="598"/>
                    </a:lnTo>
                    <a:lnTo>
                      <a:pt x="564" y="617"/>
                    </a:lnTo>
                    <a:lnTo>
                      <a:pt x="583" y="658"/>
                    </a:lnTo>
                    <a:lnTo>
                      <a:pt x="668" y="624"/>
                    </a:lnTo>
                    <a:lnTo>
                      <a:pt x="683" y="658"/>
                    </a:lnTo>
                    <a:lnTo>
                      <a:pt x="676" y="673"/>
                    </a:lnTo>
                    <a:lnTo>
                      <a:pt x="650" y="684"/>
                    </a:lnTo>
                    <a:lnTo>
                      <a:pt x="624" y="699"/>
                    </a:lnTo>
                    <a:lnTo>
                      <a:pt x="616" y="699"/>
                    </a:lnTo>
                    <a:lnTo>
                      <a:pt x="624" y="743"/>
                    </a:lnTo>
                  </a:path>
                </a:pathLst>
              </a:custGeom>
              <a:noFill/>
              <a:ln w="11113">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i-FI" sz="1200" b="1"/>
              </a:p>
            </p:txBody>
          </p:sp>
          <p:sp>
            <p:nvSpPr>
              <p:cNvPr id="478" name="Freeform 6">
                <a:extLst>
                  <a:ext uri="{FF2B5EF4-FFF2-40B4-BE49-F238E27FC236}">
                    <a16:creationId xmlns:a16="http://schemas.microsoft.com/office/drawing/2014/main" id="{376ACC66-BB6B-A25C-A852-F7D15173B751}"/>
                  </a:ext>
                </a:extLst>
              </p:cNvPr>
              <p:cNvSpPr>
                <a:spLocks noEditPoints="1"/>
              </p:cNvSpPr>
              <p:nvPr/>
            </p:nvSpPr>
            <p:spPr bwMode="auto">
              <a:xfrm>
                <a:off x="5872980" y="104730"/>
                <a:ext cx="3484562" cy="6237287"/>
              </a:xfrm>
              <a:custGeom>
                <a:avLst/>
                <a:gdLst>
                  <a:gd name="T0" fmla="*/ 275 w 2195"/>
                  <a:gd name="T1" fmla="*/ 1676 h 3929"/>
                  <a:gd name="T2" fmla="*/ 189 w 2195"/>
                  <a:gd name="T3" fmla="*/ 1747 h 3929"/>
                  <a:gd name="T4" fmla="*/ 271 w 2195"/>
                  <a:gd name="T5" fmla="*/ 1717 h 3929"/>
                  <a:gd name="T6" fmla="*/ 2024 w 2195"/>
                  <a:gd name="T7" fmla="*/ 3464 h 3929"/>
                  <a:gd name="T8" fmla="*/ 1872 w 2195"/>
                  <a:gd name="T9" fmla="*/ 3646 h 3929"/>
                  <a:gd name="T10" fmla="*/ 1523 w 2195"/>
                  <a:gd name="T11" fmla="*/ 3672 h 3929"/>
                  <a:gd name="T12" fmla="*/ 1478 w 2195"/>
                  <a:gd name="T13" fmla="*/ 3754 h 3929"/>
                  <a:gd name="T14" fmla="*/ 1170 w 2195"/>
                  <a:gd name="T15" fmla="*/ 3784 h 3929"/>
                  <a:gd name="T16" fmla="*/ 1033 w 2195"/>
                  <a:gd name="T17" fmla="*/ 3925 h 3929"/>
                  <a:gd name="T18" fmla="*/ 702 w 2195"/>
                  <a:gd name="T19" fmla="*/ 3609 h 3929"/>
                  <a:gd name="T20" fmla="*/ 539 w 2195"/>
                  <a:gd name="T21" fmla="*/ 3446 h 3929"/>
                  <a:gd name="T22" fmla="*/ 368 w 2195"/>
                  <a:gd name="T23" fmla="*/ 3524 h 3929"/>
                  <a:gd name="T24" fmla="*/ 204 w 2195"/>
                  <a:gd name="T25" fmla="*/ 3498 h 3929"/>
                  <a:gd name="T26" fmla="*/ 74 w 2195"/>
                  <a:gd name="T27" fmla="*/ 3360 h 3929"/>
                  <a:gd name="T28" fmla="*/ 15 w 2195"/>
                  <a:gd name="T29" fmla="*/ 3275 h 3929"/>
                  <a:gd name="T30" fmla="*/ 119 w 2195"/>
                  <a:gd name="T31" fmla="*/ 3200 h 3929"/>
                  <a:gd name="T32" fmla="*/ 223 w 2195"/>
                  <a:gd name="T33" fmla="*/ 2933 h 3929"/>
                  <a:gd name="T34" fmla="*/ 137 w 2195"/>
                  <a:gd name="T35" fmla="*/ 2851 h 3929"/>
                  <a:gd name="T36" fmla="*/ 241 w 2195"/>
                  <a:gd name="T37" fmla="*/ 2840 h 3929"/>
                  <a:gd name="T38" fmla="*/ 212 w 2195"/>
                  <a:gd name="T39" fmla="*/ 2754 h 3929"/>
                  <a:gd name="T40" fmla="*/ 282 w 2195"/>
                  <a:gd name="T41" fmla="*/ 2635 h 3929"/>
                  <a:gd name="T42" fmla="*/ 323 w 2195"/>
                  <a:gd name="T43" fmla="*/ 2591 h 3929"/>
                  <a:gd name="T44" fmla="*/ 297 w 2195"/>
                  <a:gd name="T45" fmla="*/ 2394 h 3929"/>
                  <a:gd name="T46" fmla="*/ 249 w 2195"/>
                  <a:gd name="T47" fmla="*/ 2301 h 3929"/>
                  <a:gd name="T48" fmla="*/ 316 w 2195"/>
                  <a:gd name="T49" fmla="*/ 2182 h 3929"/>
                  <a:gd name="T50" fmla="*/ 375 w 2195"/>
                  <a:gd name="T51" fmla="*/ 2141 h 3929"/>
                  <a:gd name="T52" fmla="*/ 349 w 2195"/>
                  <a:gd name="T53" fmla="*/ 2029 h 3929"/>
                  <a:gd name="T54" fmla="*/ 342 w 2195"/>
                  <a:gd name="T55" fmla="*/ 1858 h 3929"/>
                  <a:gd name="T56" fmla="*/ 565 w 2195"/>
                  <a:gd name="T57" fmla="*/ 2000 h 3929"/>
                  <a:gd name="T58" fmla="*/ 412 w 2195"/>
                  <a:gd name="T59" fmla="*/ 1702 h 3929"/>
                  <a:gd name="T60" fmla="*/ 401 w 2195"/>
                  <a:gd name="T61" fmla="*/ 1487 h 3929"/>
                  <a:gd name="T62" fmla="*/ 282 w 2195"/>
                  <a:gd name="T63" fmla="*/ 1319 h 3929"/>
                  <a:gd name="T64" fmla="*/ 342 w 2195"/>
                  <a:gd name="T65" fmla="*/ 1308 h 3929"/>
                  <a:gd name="T66" fmla="*/ 383 w 2195"/>
                  <a:gd name="T67" fmla="*/ 1264 h 3929"/>
                  <a:gd name="T68" fmla="*/ 197 w 2195"/>
                  <a:gd name="T69" fmla="*/ 899 h 3929"/>
                  <a:gd name="T70" fmla="*/ 301 w 2195"/>
                  <a:gd name="T71" fmla="*/ 717 h 3929"/>
                  <a:gd name="T72" fmla="*/ 802 w 2195"/>
                  <a:gd name="T73" fmla="*/ 769 h 3929"/>
                  <a:gd name="T74" fmla="*/ 1385 w 2195"/>
                  <a:gd name="T75" fmla="*/ 546 h 3929"/>
                  <a:gd name="T76" fmla="*/ 1772 w 2195"/>
                  <a:gd name="T77" fmla="*/ 256 h 3929"/>
                  <a:gd name="T78" fmla="*/ 2169 w 2195"/>
                  <a:gd name="T79" fmla="*/ 186 h 3929"/>
                  <a:gd name="T80" fmla="*/ 2069 w 2195"/>
                  <a:gd name="T81" fmla="*/ 446 h 3929"/>
                  <a:gd name="T82" fmla="*/ 1734 w 2195"/>
                  <a:gd name="T83" fmla="*/ 847 h 3929"/>
                  <a:gd name="T84" fmla="*/ 1887 w 2195"/>
                  <a:gd name="T85" fmla="*/ 992 h 3929"/>
                  <a:gd name="T86" fmla="*/ 1976 w 2195"/>
                  <a:gd name="T87" fmla="*/ 1104 h 3929"/>
                  <a:gd name="T88" fmla="*/ 1983 w 2195"/>
                  <a:gd name="T89" fmla="*/ 1290 h 3929"/>
                  <a:gd name="T90" fmla="*/ 1931 w 2195"/>
                  <a:gd name="T91" fmla="*/ 1598 h 3929"/>
                  <a:gd name="T92" fmla="*/ 1827 w 2195"/>
                  <a:gd name="T93" fmla="*/ 1702 h 3929"/>
                  <a:gd name="T94" fmla="*/ 1916 w 2195"/>
                  <a:gd name="T95" fmla="*/ 1847 h 3929"/>
                  <a:gd name="T96" fmla="*/ 1742 w 2195"/>
                  <a:gd name="T97" fmla="*/ 2122 h 3929"/>
                  <a:gd name="T98" fmla="*/ 1686 w 2195"/>
                  <a:gd name="T99" fmla="*/ 2676 h 3929"/>
                  <a:gd name="T100" fmla="*/ 1727 w 2195"/>
                  <a:gd name="T101" fmla="*/ 2851 h 3929"/>
                  <a:gd name="T102" fmla="*/ 1942 w 2195"/>
                  <a:gd name="T103" fmla="*/ 2970 h 3929"/>
                  <a:gd name="T104" fmla="*/ 2095 w 2195"/>
                  <a:gd name="T105" fmla="*/ 3252 h 3929"/>
                  <a:gd name="T106" fmla="*/ 2095 w 2195"/>
                  <a:gd name="T107" fmla="*/ 3446 h 3929"/>
                  <a:gd name="T108" fmla="*/ 2136 w 2195"/>
                  <a:gd name="T109" fmla="*/ 3527 h 39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195" h="3929">
                    <a:moveTo>
                      <a:pt x="230" y="1650"/>
                    </a:moveTo>
                    <a:lnTo>
                      <a:pt x="212" y="1635"/>
                    </a:lnTo>
                    <a:lnTo>
                      <a:pt x="212" y="1624"/>
                    </a:lnTo>
                    <a:lnTo>
                      <a:pt x="230" y="1624"/>
                    </a:lnTo>
                    <a:lnTo>
                      <a:pt x="241" y="1624"/>
                    </a:lnTo>
                    <a:lnTo>
                      <a:pt x="275" y="1661"/>
                    </a:lnTo>
                    <a:lnTo>
                      <a:pt x="275" y="1676"/>
                    </a:lnTo>
                    <a:lnTo>
                      <a:pt x="349" y="1762"/>
                    </a:lnTo>
                    <a:lnTo>
                      <a:pt x="349" y="1769"/>
                    </a:lnTo>
                    <a:lnTo>
                      <a:pt x="342" y="1780"/>
                    </a:lnTo>
                    <a:lnTo>
                      <a:pt x="238" y="1806"/>
                    </a:lnTo>
                    <a:lnTo>
                      <a:pt x="197" y="1788"/>
                    </a:lnTo>
                    <a:lnTo>
                      <a:pt x="171" y="1762"/>
                    </a:lnTo>
                    <a:lnTo>
                      <a:pt x="189" y="1747"/>
                    </a:lnTo>
                    <a:lnTo>
                      <a:pt x="215" y="1747"/>
                    </a:lnTo>
                    <a:lnTo>
                      <a:pt x="249" y="1769"/>
                    </a:lnTo>
                    <a:lnTo>
                      <a:pt x="256" y="1773"/>
                    </a:lnTo>
                    <a:lnTo>
                      <a:pt x="271" y="1773"/>
                    </a:lnTo>
                    <a:lnTo>
                      <a:pt x="275" y="1769"/>
                    </a:lnTo>
                    <a:lnTo>
                      <a:pt x="275" y="1736"/>
                    </a:lnTo>
                    <a:lnTo>
                      <a:pt x="271" y="1717"/>
                    </a:lnTo>
                    <a:lnTo>
                      <a:pt x="264" y="1710"/>
                    </a:lnTo>
                    <a:lnTo>
                      <a:pt x="241" y="1669"/>
                    </a:lnTo>
                    <a:lnTo>
                      <a:pt x="230" y="1650"/>
                    </a:lnTo>
                    <a:close/>
                    <a:moveTo>
                      <a:pt x="2136" y="3527"/>
                    </a:moveTo>
                    <a:lnTo>
                      <a:pt x="2102" y="3524"/>
                    </a:lnTo>
                    <a:lnTo>
                      <a:pt x="2050" y="3490"/>
                    </a:lnTo>
                    <a:lnTo>
                      <a:pt x="2024" y="3464"/>
                    </a:lnTo>
                    <a:lnTo>
                      <a:pt x="2002" y="3405"/>
                    </a:lnTo>
                    <a:lnTo>
                      <a:pt x="1950" y="3360"/>
                    </a:lnTo>
                    <a:lnTo>
                      <a:pt x="1939" y="3416"/>
                    </a:lnTo>
                    <a:lnTo>
                      <a:pt x="1950" y="3490"/>
                    </a:lnTo>
                    <a:lnTo>
                      <a:pt x="1939" y="3561"/>
                    </a:lnTo>
                    <a:lnTo>
                      <a:pt x="1905" y="3643"/>
                    </a:lnTo>
                    <a:lnTo>
                      <a:pt x="1872" y="3646"/>
                    </a:lnTo>
                    <a:lnTo>
                      <a:pt x="1831" y="3661"/>
                    </a:lnTo>
                    <a:lnTo>
                      <a:pt x="1779" y="3672"/>
                    </a:lnTo>
                    <a:lnTo>
                      <a:pt x="1768" y="3661"/>
                    </a:lnTo>
                    <a:lnTo>
                      <a:pt x="1656" y="3646"/>
                    </a:lnTo>
                    <a:lnTo>
                      <a:pt x="1601" y="3643"/>
                    </a:lnTo>
                    <a:lnTo>
                      <a:pt x="1564" y="3661"/>
                    </a:lnTo>
                    <a:lnTo>
                      <a:pt x="1523" y="3672"/>
                    </a:lnTo>
                    <a:lnTo>
                      <a:pt x="1564" y="3728"/>
                    </a:lnTo>
                    <a:lnTo>
                      <a:pt x="1571" y="3739"/>
                    </a:lnTo>
                    <a:lnTo>
                      <a:pt x="1575" y="3747"/>
                    </a:lnTo>
                    <a:lnTo>
                      <a:pt x="1601" y="3780"/>
                    </a:lnTo>
                    <a:lnTo>
                      <a:pt x="1601" y="3784"/>
                    </a:lnTo>
                    <a:lnTo>
                      <a:pt x="1519" y="3747"/>
                    </a:lnTo>
                    <a:lnTo>
                      <a:pt x="1478" y="3754"/>
                    </a:lnTo>
                    <a:lnTo>
                      <a:pt x="1426" y="3758"/>
                    </a:lnTo>
                    <a:lnTo>
                      <a:pt x="1385" y="3773"/>
                    </a:lnTo>
                    <a:lnTo>
                      <a:pt x="1307" y="3784"/>
                    </a:lnTo>
                    <a:lnTo>
                      <a:pt x="1240" y="3817"/>
                    </a:lnTo>
                    <a:lnTo>
                      <a:pt x="1233" y="3825"/>
                    </a:lnTo>
                    <a:lnTo>
                      <a:pt x="1181" y="3799"/>
                    </a:lnTo>
                    <a:lnTo>
                      <a:pt x="1170" y="3784"/>
                    </a:lnTo>
                    <a:lnTo>
                      <a:pt x="1144" y="3791"/>
                    </a:lnTo>
                    <a:lnTo>
                      <a:pt x="1129" y="3799"/>
                    </a:lnTo>
                    <a:lnTo>
                      <a:pt x="1122" y="3799"/>
                    </a:lnTo>
                    <a:lnTo>
                      <a:pt x="1066" y="3851"/>
                    </a:lnTo>
                    <a:lnTo>
                      <a:pt x="1066" y="3858"/>
                    </a:lnTo>
                    <a:lnTo>
                      <a:pt x="1036" y="3918"/>
                    </a:lnTo>
                    <a:lnTo>
                      <a:pt x="1033" y="3925"/>
                    </a:lnTo>
                    <a:lnTo>
                      <a:pt x="1018" y="3929"/>
                    </a:lnTo>
                    <a:lnTo>
                      <a:pt x="984" y="3839"/>
                    </a:lnTo>
                    <a:lnTo>
                      <a:pt x="828" y="3832"/>
                    </a:lnTo>
                    <a:lnTo>
                      <a:pt x="810" y="3799"/>
                    </a:lnTo>
                    <a:lnTo>
                      <a:pt x="750" y="3698"/>
                    </a:lnTo>
                    <a:lnTo>
                      <a:pt x="761" y="3613"/>
                    </a:lnTo>
                    <a:lnTo>
                      <a:pt x="702" y="3609"/>
                    </a:lnTo>
                    <a:lnTo>
                      <a:pt x="657" y="3568"/>
                    </a:lnTo>
                    <a:lnTo>
                      <a:pt x="650" y="3557"/>
                    </a:lnTo>
                    <a:lnTo>
                      <a:pt x="624" y="3516"/>
                    </a:lnTo>
                    <a:lnTo>
                      <a:pt x="617" y="3509"/>
                    </a:lnTo>
                    <a:lnTo>
                      <a:pt x="605" y="3475"/>
                    </a:lnTo>
                    <a:lnTo>
                      <a:pt x="605" y="3446"/>
                    </a:lnTo>
                    <a:lnTo>
                      <a:pt x="539" y="3446"/>
                    </a:lnTo>
                    <a:lnTo>
                      <a:pt x="505" y="3457"/>
                    </a:lnTo>
                    <a:lnTo>
                      <a:pt x="527" y="3498"/>
                    </a:lnTo>
                    <a:lnTo>
                      <a:pt x="505" y="3509"/>
                    </a:lnTo>
                    <a:lnTo>
                      <a:pt x="479" y="3527"/>
                    </a:lnTo>
                    <a:lnTo>
                      <a:pt x="461" y="3527"/>
                    </a:lnTo>
                    <a:lnTo>
                      <a:pt x="386" y="3535"/>
                    </a:lnTo>
                    <a:lnTo>
                      <a:pt x="368" y="3524"/>
                    </a:lnTo>
                    <a:lnTo>
                      <a:pt x="368" y="3475"/>
                    </a:lnTo>
                    <a:lnTo>
                      <a:pt x="357" y="3416"/>
                    </a:lnTo>
                    <a:lnTo>
                      <a:pt x="323" y="3397"/>
                    </a:lnTo>
                    <a:lnTo>
                      <a:pt x="297" y="3431"/>
                    </a:lnTo>
                    <a:lnTo>
                      <a:pt x="297" y="3438"/>
                    </a:lnTo>
                    <a:lnTo>
                      <a:pt x="271" y="3498"/>
                    </a:lnTo>
                    <a:lnTo>
                      <a:pt x="204" y="3498"/>
                    </a:lnTo>
                    <a:lnTo>
                      <a:pt x="137" y="3498"/>
                    </a:lnTo>
                    <a:lnTo>
                      <a:pt x="100" y="3449"/>
                    </a:lnTo>
                    <a:lnTo>
                      <a:pt x="74" y="3423"/>
                    </a:lnTo>
                    <a:lnTo>
                      <a:pt x="74" y="3379"/>
                    </a:lnTo>
                    <a:lnTo>
                      <a:pt x="67" y="3371"/>
                    </a:lnTo>
                    <a:lnTo>
                      <a:pt x="67" y="3360"/>
                    </a:lnTo>
                    <a:lnTo>
                      <a:pt x="74" y="3360"/>
                    </a:lnTo>
                    <a:lnTo>
                      <a:pt x="78" y="3338"/>
                    </a:lnTo>
                    <a:lnTo>
                      <a:pt x="78" y="3327"/>
                    </a:lnTo>
                    <a:lnTo>
                      <a:pt x="74" y="3301"/>
                    </a:lnTo>
                    <a:lnTo>
                      <a:pt x="67" y="3286"/>
                    </a:lnTo>
                    <a:lnTo>
                      <a:pt x="52" y="3278"/>
                    </a:lnTo>
                    <a:lnTo>
                      <a:pt x="33" y="3275"/>
                    </a:lnTo>
                    <a:lnTo>
                      <a:pt x="15" y="3275"/>
                    </a:lnTo>
                    <a:lnTo>
                      <a:pt x="0" y="3260"/>
                    </a:lnTo>
                    <a:lnTo>
                      <a:pt x="7" y="3241"/>
                    </a:lnTo>
                    <a:lnTo>
                      <a:pt x="19" y="3234"/>
                    </a:lnTo>
                    <a:lnTo>
                      <a:pt x="41" y="3241"/>
                    </a:lnTo>
                    <a:lnTo>
                      <a:pt x="100" y="3252"/>
                    </a:lnTo>
                    <a:lnTo>
                      <a:pt x="111" y="3260"/>
                    </a:lnTo>
                    <a:lnTo>
                      <a:pt x="119" y="3200"/>
                    </a:lnTo>
                    <a:lnTo>
                      <a:pt x="111" y="3141"/>
                    </a:lnTo>
                    <a:lnTo>
                      <a:pt x="130" y="3029"/>
                    </a:lnTo>
                    <a:lnTo>
                      <a:pt x="130" y="2992"/>
                    </a:lnTo>
                    <a:lnTo>
                      <a:pt x="137" y="2951"/>
                    </a:lnTo>
                    <a:lnTo>
                      <a:pt x="156" y="2944"/>
                    </a:lnTo>
                    <a:lnTo>
                      <a:pt x="189" y="2944"/>
                    </a:lnTo>
                    <a:lnTo>
                      <a:pt x="223" y="2933"/>
                    </a:lnTo>
                    <a:lnTo>
                      <a:pt x="223" y="2925"/>
                    </a:lnTo>
                    <a:lnTo>
                      <a:pt x="223" y="2907"/>
                    </a:lnTo>
                    <a:lnTo>
                      <a:pt x="204" y="2877"/>
                    </a:lnTo>
                    <a:lnTo>
                      <a:pt x="178" y="2858"/>
                    </a:lnTo>
                    <a:lnTo>
                      <a:pt x="163" y="2858"/>
                    </a:lnTo>
                    <a:lnTo>
                      <a:pt x="152" y="2858"/>
                    </a:lnTo>
                    <a:lnTo>
                      <a:pt x="137" y="2851"/>
                    </a:lnTo>
                    <a:lnTo>
                      <a:pt x="126" y="2847"/>
                    </a:lnTo>
                    <a:lnTo>
                      <a:pt x="119" y="2825"/>
                    </a:lnTo>
                    <a:lnTo>
                      <a:pt x="126" y="2821"/>
                    </a:lnTo>
                    <a:lnTo>
                      <a:pt x="145" y="2806"/>
                    </a:lnTo>
                    <a:lnTo>
                      <a:pt x="204" y="2821"/>
                    </a:lnTo>
                    <a:lnTo>
                      <a:pt x="223" y="2825"/>
                    </a:lnTo>
                    <a:lnTo>
                      <a:pt x="241" y="2840"/>
                    </a:lnTo>
                    <a:lnTo>
                      <a:pt x="290" y="2877"/>
                    </a:lnTo>
                    <a:lnTo>
                      <a:pt x="323" y="2899"/>
                    </a:lnTo>
                    <a:lnTo>
                      <a:pt x="323" y="2866"/>
                    </a:lnTo>
                    <a:lnTo>
                      <a:pt x="290" y="2825"/>
                    </a:lnTo>
                    <a:lnTo>
                      <a:pt x="256" y="2806"/>
                    </a:lnTo>
                    <a:lnTo>
                      <a:pt x="215" y="2788"/>
                    </a:lnTo>
                    <a:lnTo>
                      <a:pt x="212" y="2754"/>
                    </a:lnTo>
                    <a:lnTo>
                      <a:pt x="215" y="2728"/>
                    </a:lnTo>
                    <a:lnTo>
                      <a:pt x="241" y="2695"/>
                    </a:lnTo>
                    <a:lnTo>
                      <a:pt x="271" y="2654"/>
                    </a:lnTo>
                    <a:lnTo>
                      <a:pt x="271" y="2643"/>
                    </a:lnTo>
                    <a:lnTo>
                      <a:pt x="271" y="2635"/>
                    </a:lnTo>
                    <a:lnTo>
                      <a:pt x="275" y="2635"/>
                    </a:lnTo>
                    <a:lnTo>
                      <a:pt x="282" y="2635"/>
                    </a:lnTo>
                    <a:lnTo>
                      <a:pt x="297" y="2650"/>
                    </a:lnTo>
                    <a:lnTo>
                      <a:pt x="301" y="2654"/>
                    </a:lnTo>
                    <a:lnTo>
                      <a:pt x="301" y="2661"/>
                    </a:lnTo>
                    <a:lnTo>
                      <a:pt x="316" y="2676"/>
                    </a:lnTo>
                    <a:lnTo>
                      <a:pt x="323" y="2676"/>
                    </a:lnTo>
                    <a:lnTo>
                      <a:pt x="323" y="2661"/>
                    </a:lnTo>
                    <a:lnTo>
                      <a:pt x="323" y="2591"/>
                    </a:lnTo>
                    <a:lnTo>
                      <a:pt x="316" y="2565"/>
                    </a:lnTo>
                    <a:lnTo>
                      <a:pt x="297" y="2539"/>
                    </a:lnTo>
                    <a:lnTo>
                      <a:pt x="290" y="2483"/>
                    </a:lnTo>
                    <a:lnTo>
                      <a:pt x="290" y="2438"/>
                    </a:lnTo>
                    <a:lnTo>
                      <a:pt x="316" y="2438"/>
                    </a:lnTo>
                    <a:lnTo>
                      <a:pt x="308" y="2431"/>
                    </a:lnTo>
                    <a:lnTo>
                      <a:pt x="297" y="2394"/>
                    </a:lnTo>
                    <a:lnTo>
                      <a:pt x="275" y="2371"/>
                    </a:lnTo>
                    <a:lnTo>
                      <a:pt x="238" y="2353"/>
                    </a:lnTo>
                    <a:lnTo>
                      <a:pt x="204" y="2327"/>
                    </a:lnTo>
                    <a:lnTo>
                      <a:pt x="197" y="2312"/>
                    </a:lnTo>
                    <a:lnTo>
                      <a:pt x="204" y="2301"/>
                    </a:lnTo>
                    <a:lnTo>
                      <a:pt x="223" y="2301"/>
                    </a:lnTo>
                    <a:lnTo>
                      <a:pt x="249" y="2301"/>
                    </a:lnTo>
                    <a:lnTo>
                      <a:pt x="297" y="2319"/>
                    </a:lnTo>
                    <a:lnTo>
                      <a:pt x="323" y="2327"/>
                    </a:lnTo>
                    <a:lnTo>
                      <a:pt x="357" y="2334"/>
                    </a:lnTo>
                    <a:lnTo>
                      <a:pt x="386" y="2319"/>
                    </a:lnTo>
                    <a:lnTo>
                      <a:pt x="394" y="2286"/>
                    </a:lnTo>
                    <a:lnTo>
                      <a:pt x="360" y="2241"/>
                    </a:lnTo>
                    <a:lnTo>
                      <a:pt x="316" y="2182"/>
                    </a:lnTo>
                    <a:lnTo>
                      <a:pt x="264" y="2141"/>
                    </a:lnTo>
                    <a:lnTo>
                      <a:pt x="223" y="2104"/>
                    </a:lnTo>
                    <a:lnTo>
                      <a:pt x="230" y="2096"/>
                    </a:lnTo>
                    <a:lnTo>
                      <a:pt x="249" y="2096"/>
                    </a:lnTo>
                    <a:lnTo>
                      <a:pt x="282" y="2096"/>
                    </a:lnTo>
                    <a:lnTo>
                      <a:pt x="327" y="2115"/>
                    </a:lnTo>
                    <a:lnTo>
                      <a:pt x="375" y="2141"/>
                    </a:lnTo>
                    <a:lnTo>
                      <a:pt x="401" y="2137"/>
                    </a:lnTo>
                    <a:lnTo>
                      <a:pt x="453" y="2130"/>
                    </a:lnTo>
                    <a:lnTo>
                      <a:pt x="461" y="2104"/>
                    </a:lnTo>
                    <a:lnTo>
                      <a:pt x="427" y="2078"/>
                    </a:lnTo>
                    <a:lnTo>
                      <a:pt x="401" y="2055"/>
                    </a:lnTo>
                    <a:lnTo>
                      <a:pt x="368" y="2052"/>
                    </a:lnTo>
                    <a:lnTo>
                      <a:pt x="349" y="2029"/>
                    </a:lnTo>
                    <a:lnTo>
                      <a:pt x="327" y="2000"/>
                    </a:lnTo>
                    <a:lnTo>
                      <a:pt x="275" y="1907"/>
                    </a:lnTo>
                    <a:lnTo>
                      <a:pt x="256" y="1873"/>
                    </a:lnTo>
                    <a:lnTo>
                      <a:pt x="256" y="1866"/>
                    </a:lnTo>
                    <a:lnTo>
                      <a:pt x="290" y="1855"/>
                    </a:lnTo>
                    <a:lnTo>
                      <a:pt x="327" y="1847"/>
                    </a:lnTo>
                    <a:lnTo>
                      <a:pt x="342" y="1858"/>
                    </a:lnTo>
                    <a:lnTo>
                      <a:pt x="401" y="1925"/>
                    </a:lnTo>
                    <a:lnTo>
                      <a:pt x="487" y="1985"/>
                    </a:lnTo>
                    <a:lnTo>
                      <a:pt x="498" y="1992"/>
                    </a:lnTo>
                    <a:lnTo>
                      <a:pt x="520" y="2000"/>
                    </a:lnTo>
                    <a:lnTo>
                      <a:pt x="539" y="2000"/>
                    </a:lnTo>
                    <a:lnTo>
                      <a:pt x="553" y="2003"/>
                    </a:lnTo>
                    <a:lnTo>
                      <a:pt x="565" y="2000"/>
                    </a:lnTo>
                    <a:lnTo>
                      <a:pt x="539" y="1966"/>
                    </a:lnTo>
                    <a:lnTo>
                      <a:pt x="498" y="1918"/>
                    </a:lnTo>
                    <a:lnTo>
                      <a:pt x="479" y="1873"/>
                    </a:lnTo>
                    <a:lnTo>
                      <a:pt x="461" y="1832"/>
                    </a:lnTo>
                    <a:lnTo>
                      <a:pt x="453" y="1788"/>
                    </a:lnTo>
                    <a:lnTo>
                      <a:pt x="435" y="1736"/>
                    </a:lnTo>
                    <a:lnTo>
                      <a:pt x="412" y="1702"/>
                    </a:lnTo>
                    <a:lnTo>
                      <a:pt x="386" y="1669"/>
                    </a:lnTo>
                    <a:lnTo>
                      <a:pt x="375" y="1635"/>
                    </a:lnTo>
                    <a:lnTo>
                      <a:pt x="368" y="1624"/>
                    </a:lnTo>
                    <a:lnTo>
                      <a:pt x="368" y="1602"/>
                    </a:lnTo>
                    <a:lnTo>
                      <a:pt x="360" y="1516"/>
                    </a:lnTo>
                    <a:lnTo>
                      <a:pt x="386" y="1487"/>
                    </a:lnTo>
                    <a:lnTo>
                      <a:pt x="401" y="1487"/>
                    </a:lnTo>
                    <a:lnTo>
                      <a:pt x="409" y="1490"/>
                    </a:lnTo>
                    <a:lnTo>
                      <a:pt x="409" y="1446"/>
                    </a:lnTo>
                    <a:lnTo>
                      <a:pt x="360" y="1386"/>
                    </a:lnTo>
                    <a:lnTo>
                      <a:pt x="334" y="1360"/>
                    </a:lnTo>
                    <a:lnTo>
                      <a:pt x="308" y="1375"/>
                    </a:lnTo>
                    <a:lnTo>
                      <a:pt x="290" y="1342"/>
                    </a:lnTo>
                    <a:lnTo>
                      <a:pt x="282" y="1319"/>
                    </a:lnTo>
                    <a:lnTo>
                      <a:pt x="271" y="1290"/>
                    </a:lnTo>
                    <a:lnTo>
                      <a:pt x="271" y="1282"/>
                    </a:lnTo>
                    <a:lnTo>
                      <a:pt x="290" y="1275"/>
                    </a:lnTo>
                    <a:lnTo>
                      <a:pt x="334" y="1275"/>
                    </a:lnTo>
                    <a:lnTo>
                      <a:pt x="342" y="1282"/>
                    </a:lnTo>
                    <a:lnTo>
                      <a:pt x="342" y="1293"/>
                    </a:lnTo>
                    <a:lnTo>
                      <a:pt x="342" y="1308"/>
                    </a:lnTo>
                    <a:lnTo>
                      <a:pt x="334" y="1319"/>
                    </a:lnTo>
                    <a:lnTo>
                      <a:pt x="327" y="1327"/>
                    </a:lnTo>
                    <a:lnTo>
                      <a:pt x="327" y="1334"/>
                    </a:lnTo>
                    <a:lnTo>
                      <a:pt x="342" y="1342"/>
                    </a:lnTo>
                    <a:lnTo>
                      <a:pt x="349" y="1342"/>
                    </a:lnTo>
                    <a:lnTo>
                      <a:pt x="360" y="1319"/>
                    </a:lnTo>
                    <a:lnTo>
                      <a:pt x="383" y="1264"/>
                    </a:lnTo>
                    <a:lnTo>
                      <a:pt x="342" y="1223"/>
                    </a:lnTo>
                    <a:lnTo>
                      <a:pt x="327" y="1122"/>
                    </a:lnTo>
                    <a:lnTo>
                      <a:pt x="308" y="1033"/>
                    </a:lnTo>
                    <a:lnTo>
                      <a:pt x="297" y="959"/>
                    </a:lnTo>
                    <a:lnTo>
                      <a:pt x="256" y="925"/>
                    </a:lnTo>
                    <a:lnTo>
                      <a:pt x="212" y="907"/>
                    </a:lnTo>
                    <a:lnTo>
                      <a:pt x="197" y="899"/>
                    </a:lnTo>
                    <a:lnTo>
                      <a:pt x="186" y="888"/>
                    </a:lnTo>
                    <a:lnTo>
                      <a:pt x="163" y="862"/>
                    </a:lnTo>
                    <a:lnTo>
                      <a:pt x="197" y="847"/>
                    </a:lnTo>
                    <a:lnTo>
                      <a:pt x="204" y="847"/>
                    </a:lnTo>
                    <a:lnTo>
                      <a:pt x="212" y="840"/>
                    </a:lnTo>
                    <a:lnTo>
                      <a:pt x="215" y="836"/>
                    </a:lnTo>
                    <a:lnTo>
                      <a:pt x="301" y="717"/>
                    </a:lnTo>
                    <a:lnTo>
                      <a:pt x="435" y="684"/>
                    </a:lnTo>
                    <a:lnTo>
                      <a:pt x="583" y="710"/>
                    </a:lnTo>
                    <a:lnTo>
                      <a:pt x="591" y="710"/>
                    </a:lnTo>
                    <a:lnTo>
                      <a:pt x="665" y="717"/>
                    </a:lnTo>
                    <a:lnTo>
                      <a:pt x="724" y="736"/>
                    </a:lnTo>
                    <a:lnTo>
                      <a:pt x="795" y="762"/>
                    </a:lnTo>
                    <a:lnTo>
                      <a:pt x="802" y="769"/>
                    </a:lnTo>
                    <a:lnTo>
                      <a:pt x="1007" y="855"/>
                    </a:lnTo>
                    <a:lnTo>
                      <a:pt x="1110" y="788"/>
                    </a:lnTo>
                    <a:lnTo>
                      <a:pt x="1188" y="729"/>
                    </a:lnTo>
                    <a:lnTo>
                      <a:pt x="1255" y="643"/>
                    </a:lnTo>
                    <a:lnTo>
                      <a:pt x="1289" y="591"/>
                    </a:lnTo>
                    <a:lnTo>
                      <a:pt x="1318" y="539"/>
                    </a:lnTo>
                    <a:lnTo>
                      <a:pt x="1385" y="546"/>
                    </a:lnTo>
                    <a:lnTo>
                      <a:pt x="1478" y="554"/>
                    </a:lnTo>
                    <a:lnTo>
                      <a:pt x="1556" y="446"/>
                    </a:lnTo>
                    <a:lnTo>
                      <a:pt x="1668" y="301"/>
                    </a:lnTo>
                    <a:lnTo>
                      <a:pt x="1742" y="264"/>
                    </a:lnTo>
                    <a:lnTo>
                      <a:pt x="1746" y="264"/>
                    </a:lnTo>
                    <a:lnTo>
                      <a:pt x="1760" y="264"/>
                    </a:lnTo>
                    <a:lnTo>
                      <a:pt x="1772" y="256"/>
                    </a:lnTo>
                    <a:lnTo>
                      <a:pt x="1779" y="242"/>
                    </a:lnTo>
                    <a:lnTo>
                      <a:pt x="1872" y="0"/>
                    </a:lnTo>
                    <a:lnTo>
                      <a:pt x="1924" y="33"/>
                    </a:lnTo>
                    <a:lnTo>
                      <a:pt x="2061" y="119"/>
                    </a:lnTo>
                    <a:lnTo>
                      <a:pt x="2169" y="130"/>
                    </a:lnTo>
                    <a:lnTo>
                      <a:pt x="2169" y="138"/>
                    </a:lnTo>
                    <a:lnTo>
                      <a:pt x="2169" y="186"/>
                    </a:lnTo>
                    <a:lnTo>
                      <a:pt x="2169" y="223"/>
                    </a:lnTo>
                    <a:lnTo>
                      <a:pt x="2173" y="301"/>
                    </a:lnTo>
                    <a:lnTo>
                      <a:pt x="2180" y="383"/>
                    </a:lnTo>
                    <a:lnTo>
                      <a:pt x="2169" y="409"/>
                    </a:lnTo>
                    <a:lnTo>
                      <a:pt x="2139" y="435"/>
                    </a:lnTo>
                    <a:lnTo>
                      <a:pt x="2084" y="446"/>
                    </a:lnTo>
                    <a:lnTo>
                      <a:pt x="2069" y="446"/>
                    </a:lnTo>
                    <a:lnTo>
                      <a:pt x="2061" y="487"/>
                    </a:lnTo>
                    <a:lnTo>
                      <a:pt x="2069" y="710"/>
                    </a:lnTo>
                    <a:lnTo>
                      <a:pt x="1991" y="725"/>
                    </a:lnTo>
                    <a:lnTo>
                      <a:pt x="1924" y="725"/>
                    </a:lnTo>
                    <a:lnTo>
                      <a:pt x="1831" y="755"/>
                    </a:lnTo>
                    <a:lnTo>
                      <a:pt x="1786" y="807"/>
                    </a:lnTo>
                    <a:lnTo>
                      <a:pt x="1734" y="847"/>
                    </a:lnTo>
                    <a:lnTo>
                      <a:pt x="1720" y="847"/>
                    </a:lnTo>
                    <a:lnTo>
                      <a:pt x="1720" y="862"/>
                    </a:lnTo>
                    <a:lnTo>
                      <a:pt x="1727" y="862"/>
                    </a:lnTo>
                    <a:lnTo>
                      <a:pt x="1779" y="907"/>
                    </a:lnTo>
                    <a:lnTo>
                      <a:pt x="1846" y="948"/>
                    </a:lnTo>
                    <a:lnTo>
                      <a:pt x="1887" y="959"/>
                    </a:lnTo>
                    <a:lnTo>
                      <a:pt x="1887" y="992"/>
                    </a:lnTo>
                    <a:lnTo>
                      <a:pt x="1872" y="1000"/>
                    </a:lnTo>
                    <a:lnTo>
                      <a:pt x="1879" y="1011"/>
                    </a:lnTo>
                    <a:lnTo>
                      <a:pt x="1890" y="1059"/>
                    </a:lnTo>
                    <a:lnTo>
                      <a:pt x="1916" y="1085"/>
                    </a:lnTo>
                    <a:lnTo>
                      <a:pt x="1950" y="1096"/>
                    </a:lnTo>
                    <a:lnTo>
                      <a:pt x="1965" y="1096"/>
                    </a:lnTo>
                    <a:lnTo>
                      <a:pt x="1976" y="1104"/>
                    </a:lnTo>
                    <a:lnTo>
                      <a:pt x="1983" y="1119"/>
                    </a:lnTo>
                    <a:lnTo>
                      <a:pt x="1983" y="1130"/>
                    </a:lnTo>
                    <a:lnTo>
                      <a:pt x="2002" y="1171"/>
                    </a:lnTo>
                    <a:lnTo>
                      <a:pt x="2035" y="1204"/>
                    </a:lnTo>
                    <a:lnTo>
                      <a:pt x="2043" y="1234"/>
                    </a:lnTo>
                    <a:lnTo>
                      <a:pt x="1972" y="1256"/>
                    </a:lnTo>
                    <a:lnTo>
                      <a:pt x="1983" y="1290"/>
                    </a:lnTo>
                    <a:lnTo>
                      <a:pt x="2043" y="1334"/>
                    </a:lnTo>
                    <a:lnTo>
                      <a:pt x="2084" y="1386"/>
                    </a:lnTo>
                    <a:lnTo>
                      <a:pt x="2076" y="1431"/>
                    </a:lnTo>
                    <a:lnTo>
                      <a:pt x="2043" y="1516"/>
                    </a:lnTo>
                    <a:lnTo>
                      <a:pt x="2017" y="1550"/>
                    </a:lnTo>
                    <a:lnTo>
                      <a:pt x="2009" y="1557"/>
                    </a:lnTo>
                    <a:lnTo>
                      <a:pt x="1931" y="1598"/>
                    </a:lnTo>
                    <a:lnTo>
                      <a:pt x="1898" y="1591"/>
                    </a:lnTo>
                    <a:lnTo>
                      <a:pt x="1898" y="1609"/>
                    </a:lnTo>
                    <a:lnTo>
                      <a:pt x="1879" y="1617"/>
                    </a:lnTo>
                    <a:lnTo>
                      <a:pt x="1872" y="1624"/>
                    </a:lnTo>
                    <a:lnTo>
                      <a:pt x="1887" y="1687"/>
                    </a:lnTo>
                    <a:lnTo>
                      <a:pt x="1879" y="1695"/>
                    </a:lnTo>
                    <a:lnTo>
                      <a:pt x="1827" y="1702"/>
                    </a:lnTo>
                    <a:lnTo>
                      <a:pt x="1831" y="1743"/>
                    </a:lnTo>
                    <a:lnTo>
                      <a:pt x="1846" y="1773"/>
                    </a:lnTo>
                    <a:lnTo>
                      <a:pt x="1879" y="1762"/>
                    </a:lnTo>
                    <a:lnTo>
                      <a:pt x="1890" y="1762"/>
                    </a:lnTo>
                    <a:lnTo>
                      <a:pt x="1898" y="1780"/>
                    </a:lnTo>
                    <a:lnTo>
                      <a:pt x="1905" y="1795"/>
                    </a:lnTo>
                    <a:lnTo>
                      <a:pt x="1916" y="1847"/>
                    </a:lnTo>
                    <a:lnTo>
                      <a:pt x="1916" y="1855"/>
                    </a:lnTo>
                    <a:lnTo>
                      <a:pt x="1887" y="1907"/>
                    </a:lnTo>
                    <a:lnTo>
                      <a:pt x="1831" y="1855"/>
                    </a:lnTo>
                    <a:lnTo>
                      <a:pt x="1872" y="1970"/>
                    </a:lnTo>
                    <a:lnTo>
                      <a:pt x="1805" y="2026"/>
                    </a:lnTo>
                    <a:lnTo>
                      <a:pt x="1794" y="2070"/>
                    </a:lnTo>
                    <a:lnTo>
                      <a:pt x="1742" y="2122"/>
                    </a:lnTo>
                    <a:lnTo>
                      <a:pt x="1716" y="2104"/>
                    </a:lnTo>
                    <a:lnTo>
                      <a:pt x="1512" y="2252"/>
                    </a:lnTo>
                    <a:lnTo>
                      <a:pt x="1597" y="2423"/>
                    </a:lnTo>
                    <a:lnTo>
                      <a:pt x="1660" y="2457"/>
                    </a:lnTo>
                    <a:lnTo>
                      <a:pt x="1675" y="2524"/>
                    </a:lnTo>
                    <a:lnTo>
                      <a:pt x="1656" y="2524"/>
                    </a:lnTo>
                    <a:lnTo>
                      <a:pt x="1686" y="2676"/>
                    </a:lnTo>
                    <a:lnTo>
                      <a:pt x="1642" y="2702"/>
                    </a:lnTo>
                    <a:lnTo>
                      <a:pt x="1694" y="2773"/>
                    </a:lnTo>
                    <a:lnTo>
                      <a:pt x="1694" y="2780"/>
                    </a:lnTo>
                    <a:lnTo>
                      <a:pt x="1686" y="2788"/>
                    </a:lnTo>
                    <a:lnTo>
                      <a:pt x="1701" y="2788"/>
                    </a:lnTo>
                    <a:lnTo>
                      <a:pt x="1716" y="2814"/>
                    </a:lnTo>
                    <a:lnTo>
                      <a:pt x="1727" y="2851"/>
                    </a:lnTo>
                    <a:lnTo>
                      <a:pt x="1734" y="2877"/>
                    </a:lnTo>
                    <a:lnTo>
                      <a:pt x="1753" y="2918"/>
                    </a:lnTo>
                    <a:lnTo>
                      <a:pt x="1772" y="2944"/>
                    </a:lnTo>
                    <a:lnTo>
                      <a:pt x="1827" y="2951"/>
                    </a:lnTo>
                    <a:lnTo>
                      <a:pt x="1857" y="2951"/>
                    </a:lnTo>
                    <a:lnTo>
                      <a:pt x="1905" y="2951"/>
                    </a:lnTo>
                    <a:lnTo>
                      <a:pt x="1942" y="2970"/>
                    </a:lnTo>
                    <a:lnTo>
                      <a:pt x="1991" y="2992"/>
                    </a:lnTo>
                    <a:lnTo>
                      <a:pt x="2035" y="3029"/>
                    </a:lnTo>
                    <a:lnTo>
                      <a:pt x="2113" y="3078"/>
                    </a:lnTo>
                    <a:lnTo>
                      <a:pt x="2113" y="3081"/>
                    </a:lnTo>
                    <a:lnTo>
                      <a:pt x="2139" y="3159"/>
                    </a:lnTo>
                    <a:lnTo>
                      <a:pt x="2087" y="3148"/>
                    </a:lnTo>
                    <a:lnTo>
                      <a:pt x="2095" y="3252"/>
                    </a:lnTo>
                    <a:lnTo>
                      <a:pt x="2113" y="3286"/>
                    </a:lnTo>
                    <a:lnTo>
                      <a:pt x="2147" y="3319"/>
                    </a:lnTo>
                    <a:lnTo>
                      <a:pt x="2147" y="3327"/>
                    </a:lnTo>
                    <a:lnTo>
                      <a:pt x="2154" y="3330"/>
                    </a:lnTo>
                    <a:lnTo>
                      <a:pt x="2087" y="3386"/>
                    </a:lnTo>
                    <a:lnTo>
                      <a:pt x="2076" y="3405"/>
                    </a:lnTo>
                    <a:lnTo>
                      <a:pt x="2095" y="3446"/>
                    </a:lnTo>
                    <a:lnTo>
                      <a:pt x="2180" y="3412"/>
                    </a:lnTo>
                    <a:lnTo>
                      <a:pt x="2195" y="3446"/>
                    </a:lnTo>
                    <a:lnTo>
                      <a:pt x="2188" y="3457"/>
                    </a:lnTo>
                    <a:lnTo>
                      <a:pt x="2162" y="3472"/>
                    </a:lnTo>
                    <a:lnTo>
                      <a:pt x="2136" y="3483"/>
                    </a:lnTo>
                    <a:lnTo>
                      <a:pt x="2128" y="3483"/>
                    </a:lnTo>
                    <a:lnTo>
                      <a:pt x="2136" y="3527"/>
                    </a:lnTo>
                    <a:close/>
                  </a:path>
                </a:pathLst>
              </a:custGeom>
              <a:solidFill>
                <a:srgbClr val="FFCC99"/>
              </a:solidFill>
              <a:ln>
                <a:noFill/>
              </a:ln>
            </p:spPr>
            <p:txBody>
              <a:bodyPr vert="horz" wrap="square" lIns="91440" tIns="45720" rIns="91440" bIns="45720" numCol="1" anchor="t" anchorCtr="0" compatLnSpc="1">
                <a:prstTxWarp prst="textNoShape">
                  <a:avLst/>
                </a:prstTxWarp>
              </a:bodyPr>
              <a:lstStyle/>
              <a:p>
                <a:endParaRPr lang="fi-FI" sz="1200" b="1" dirty="0"/>
              </a:p>
            </p:txBody>
          </p:sp>
          <p:sp>
            <p:nvSpPr>
              <p:cNvPr id="479" name="Freeform 7">
                <a:extLst>
                  <a:ext uri="{FF2B5EF4-FFF2-40B4-BE49-F238E27FC236}">
                    <a16:creationId xmlns:a16="http://schemas.microsoft.com/office/drawing/2014/main" id="{2FD67DB6-3A31-3421-14DA-DC25B018072B}"/>
                  </a:ext>
                </a:extLst>
              </p:cNvPr>
              <p:cNvSpPr>
                <a:spLocks/>
              </p:cNvSpPr>
              <p:nvPr/>
            </p:nvSpPr>
            <p:spPr bwMode="auto">
              <a:xfrm>
                <a:off x="8328024" y="104775"/>
                <a:ext cx="990600" cy="1363662"/>
              </a:xfrm>
              <a:custGeom>
                <a:avLst/>
                <a:gdLst>
                  <a:gd name="T0" fmla="*/ 52 w 624"/>
                  <a:gd name="T1" fmla="*/ 807 h 859"/>
                  <a:gd name="T2" fmla="*/ 49 w 624"/>
                  <a:gd name="T3" fmla="*/ 781 h 859"/>
                  <a:gd name="T4" fmla="*/ 41 w 624"/>
                  <a:gd name="T5" fmla="*/ 703 h 859"/>
                  <a:gd name="T6" fmla="*/ 41 w 624"/>
                  <a:gd name="T7" fmla="*/ 602 h 859"/>
                  <a:gd name="T8" fmla="*/ 41 w 624"/>
                  <a:gd name="T9" fmla="*/ 584 h 859"/>
                  <a:gd name="T10" fmla="*/ 75 w 624"/>
                  <a:gd name="T11" fmla="*/ 539 h 859"/>
                  <a:gd name="T12" fmla="*/ 52 w 624"/>
                  <a:gd name="T13" fmla="*/ 491 h 859"/>
                  <a:gd name="T14" fmla="*/ 49 w 624"/>
                  <a:gd name="T15" fmla="*/ 480 h 859"/>
                  <a:gd name="T16" fmla="*/ 41 w 624"/>
                  <a:gd name="T17" fmla="*/ 472 h 859"/>
                  <a:gd name="T18" fmla="*/ 34 w 624"/>
                  <a:gd name="T19" fmla="*/ 491 h 859"/>
                  <a:gd name="T20" fmla="*/ 34 w 624"/>
                  <a:gd name="T21" fmla="*/ 524 h 859"/>
                  <a:gd name="T22" fmla="*/ 41 w 624"/>
                  <a:gd name="T23" fmla="*/ 543 h 859"/>
                  <a:gd name="T24" fmla="*/ 41 w 624"/>
                  <a:gd name="T25" fmla="*/ 558 h 859"/>
                  <a:gd name="T26" fmla="*/ 26 w 624"/>
                  <a:gd name="T27" fmla="*/ 517 h 859"/>
                  <a:gd name="T28" fmla="*/ 0 w 624"/>
                  <a:gd name="T29" fmla="*/ 454 h 859"/>
                  <a:gd name="T30" fmla="*/ 0 w 624"/>
                  <a:gd name="T31" fmla="*/ 446 h 859"/>
                  <a:gd name="T32" fmla="*/ 112 w 624"/>
                  <a:gd name="T33" fmla="*/ 301 h 859"/>
                  <a:gd name="T34" fmla="*/ 186 w 624"/>
                  <a:gd name="T35" fmla="*/ 260 h 859"/>
                  <a:gd name="T36" fmla="*/ 193 w 624"/>
                  <a:gd name="T37" fmla="*/ 260 h 859"/>
                  <a:gd name="T38" fmla="*/ 205 w 624"/>
                  <a:gd name="T39" fmla="*/ 260 h 859"/>
                  <a:gd name="T40" fmla="*/ 219 w 624"/>
                  <a:gd name="T41" fmla="*/ 257 h 859"/>
                  <a:gd name="T42" fmla="*/ 223 w 624"/>
                  <a:gd name="T43" fmla="*/ 242 h 859"/>
                  <a:gd name="T44" fmla="*/ 316 w 624"/>
                  <a:gd name="T45" fmla="*/ 0 h 859"/>
                  <a:gd name="T46" fmla="*/ 368 w 624"/>
                  <a:gd name="T47" fmla="*/ 30 h 859"/>
                  <a:gd name="T48" fmla="*/ 505 w 624"/>
                  <a:gd name="T49" fmla="*/ 115 h 859"/>
                  <a:gd name="T50" fmla="*/ 613 w 624"/>
                  <a:gd name="T51" fmla="*/ 130 h 859"/>
                  <a:gd name="T52" fmla="*/ 613 w 624"/>
                  <a:gd name="T53" fmla="*/ 138 h 859"/>
                  <a:gd name="T54" fmla="*/ 613 w 624"/>
                  <a:gd name="T55" fmla="*/ 182 h 859"/>
                  <a:gd name="T56" fmla="*/ 613 w 624"/>
                  <a:gd name="T57" fmla="*/ 223 h 859"/>
                  <a:gd name="T58" fmla="*/ 621 w 624"/>
                  <a:gd name="T59" fmla="*/ 301 h 859"/>
                  <a:gd name="T60" fmla="*/ 624 w 624"/>
                  <a:gd name="T61" fmla="*/ 379 h 859"/>
                  <a:gd name="T62" fmla="*/ 613 w 624"/>
                  <a:gd name="T63" fmla="*/ 405 h 859"/>
                  <a:gd name="T64" fmla="*/ 587 w 624"/>
                  <a:gd name="T65" fmla="*/ 431 h 859"/>
                  <a:gd name="T66" fmla="*/ 528 w 624"/>
                  <a:gd name="T67" fmla="*/ 446 h 859"/>
                  <a:gd name="T68" fmla="*/ 513 w 624"/>
                  <a:gd name="T69" fmla="*/ 446 h 859"/>
                  <a:gd name="T70" fmla="*/ 505 w 624"/>
                  <a:gd name="T71" fmla="*/ 483 h 859"/>
                  <a:gd name="T72" fmla="*/ 513 w 624"/>
                  <a:gd name="T73" fmla="*/ 710 h 859"/>
                  <a:gd name="T74" fmla="*/ 435 w 624"/>
                  <a:gd name="T75" fmla="*/ 721 h 859"/>
                  <a:gd name="T76" fmla="*/ 368 w 624"/>
                  <a:gd name="T77" fmla="*/ 721 h 859"/>
                  <a:gd name="T78" fmla="*/ 279 w 624"/>
                  <a:gd name="T79" fmla="*/ 755 h 859"/>
                  <a:gd name="T80" fmla="*/ 231 w 624"/>
                  <a:gd name="T81" fmla="*/ 807 h 859"/>
                  <a:gd name="T82" fmla="*/ 179 w 624"/>
                  <a:gd name="T83" fmla="*/ 848 h 859"/>
                  <a:gd name="T84" fmla="*/ 167 w 624"/>
                  <a:gd name="T85" fmla="*/ 848 h 859"/>
                  <a:gd name="T86" fmla="*/ 167 w 624"/>
                  <a:gd name="T87" fmla="*/ 859 h 859"/>
                  <a:gd name="T88" fmla="*/ 145 w 624"/>
                  <a:gd name="T89" fmla="*/ 851 h 859"/>
                  <a:gd name="T90" fmla="*/ 145 w 624"/>
                  <a:gd name="T91" fmla="*/ 840 h 859"/>
                  <a:gd name="T92" fmla="*/ 108 w 624"/>
                  <a:gd name="T93" fmla="*/ 822 h 859"/>
                  <a:gd name="T94" fmla="*/ 52 w 624"/>
                  <a:gd name="T95" fmla="*/ 807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24" h="859">
                    <a:moveTo>
                      <a:pt x="52" y="807"/>
                    </a:moveTo>
                    <a:lnTo>
                      <a:pt x="49" y="781"/>
                    </a:lnTo>
                    <a:lnTo>
                      <a:pt x="41" y="703"/>
                    </a:lnTo>
                    <a:lnTo>
                      <a:pt x="41" y="602"/>
                    </a:lnTo>
                    <a:lnTo>
                      <a:pt x="41" y="584"/>
                    </a:lnTo>
                    <a:lnTo>
                      <a:pt x="75" y="539"/>
                    </a:lnTo>
                    <a:lnTo>
                      <a:pt x="52" y="491"/>
                    </a:lnTo>
                    <a:lnTo>
                      <a:pt x="49" y="480"/>
                    </a:lnTo>
                    <a:lnTo>
                      <a:pt x="41" y="472"/>
                    </a:lnTo>
                    <a:lnTo>
                      <a:pt x="34" y="491"/>
                    </a:lnTo>
                    <a:lnTo>
                      <a:pt x="34" y="524"/>
                    </a:lnTo>
                    <a:lnTo>
                      <a:pt x="41" y="543"/>
                    </a:lnTo>
                    <a:lnTo>
                      <a:pt x="41" y="558"/>
                    </a:lnTo>
                    <a:lnTo>
                      <a:pt x="26" y="517"/>
                    </a:lnTo>
                    <a:lnTo>
                      <a:pt x="0" y="454"/>
                    </a:lnTo>
                    <a:lnTo>
                      <a:pt x="0" y="446"/>
                    </a:lnTo>
                    <a:lnTo>
                      <a:pt x="112" y="301"/>
                    </a:lnTo>
                    <a:lnTo>
                      <a:pt x="186" y="260"/>
                    </a:lnTo>
                    <a:lnTo>
                      <a:pt x="193" y="260"/>
                    </a:lnTo>
                    <a:lnTo>
                      <a:pt x="205" y="260"/>
                    </a:lnTo>
                    <a:lnTo>
                      <a:pt x="219" y="257"/>
                    </a:lnTo>
                    <a:lnTo>
                      <a:pt x="223" y="242"/>
                    </a:lnTo>
                    <a:lnTo>
                      <a:pt x="316" y="0"/>
                    </a:lnTo>
                    <a:lnTo>
                      <a:pt x="368" y="30"/>
                    </a:lnTo>
                    <a:lnTo>
                      <a:pt x="505" y="115"/>
                    </a:lnTo>
                    <a:lnTo>
                      <a:pt x="613" y="130"/>
                    </a:lnTo>
                    <a:lnTo>
                      <a:pt x="613" y="138"/>
                    </a:lnTo>
                    <a:lnTo>
                      <a:pt x="613" y="182"/>
                    </a:lnTo>
                    <a:lnTo>
                      <a:pt x="613" y="223"/>
                    </a:lnTo>
                    <a:lnTo>
                      <a:pt x="621" y="301"/>
                    </a:lnTo>
                    <a:lnTo>
                      <a:pt x="624" y="379"/>
                    </a:lnTo>
                    <a:lnTo>
                      <a:pt x="613" y="405"/>
                    </a:lnTo>
                    <a:lnTo>
                      <a:pt x="587" y="431"/>
                    </a:lnTo>
                    <a:lnTo>
                      <a:pt x="528" y="446"/>
                    </a:lnTo>
                    <a:lnTo>
                      <a:pt x="513" y="446"/>
                    </a:lnTo>
                    <a:lnTo>
                      <a:pt x="505" y="483"/>
                    </a:lnTo>
                    <a:lnTo>
                      <a:pt x="513" y="710"/>
                    </a:lnTo>
                    <a:lnTo>
                      <a:pt x="435" y="721"/>
                    </a:lnTo>
                    <a:lnTo>
                      <a:pt x="368" y="721"/>
                    </a:lnTo>
                    <a:lnTo>
                      <a:pt x="279" y="755"/>
                    </a:lnTo>
                    <a:lnTo>
                      <a:pt x="231" y="807"/>
                    </a:lnTo>
                    <a:lnTo>
                      <a:pt x="179" y="848"/>
                    </a:lnTo>
                    <a:lnTo>
                      <a:pt x="167" y="848"/>
                    </a:lnTo>
                    <a:lnTo>
                      <a:pt x="167" y="859"/>
                    </a:lnTo>
                    <a:lnTo>
                      <a:pt x="145" y="851"/>
                    </a:lnTo>
                    <a:lnTo>
                      <a:pt x="145" y="840"/>
                    </a:lnTo>
                    <a:lnTo>
                      <a:pt x="108" y="822"/>
                    </a:lnTo>
                    <a:lnTo>
                      <a:pt x="52" y="807"/>
                    </a:lnTo>
                  </a:path>
                </a:pathLst>
              </a:custGeom>
              <a:solidFill>
                <a:srgbClr val="FFCC99"/>
              </a:solidFill>
              <a:ln w="1111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fi-FI" sz="1200" b="1"/>
              </a:p>
            </p:txBody>
          </p:sp>
          <p:sp>
            <p:nvSpPr>
              <p:cNvPr id="480" name="Freeform 8">
                <a:extLst>
                  <a:ext uri="{FF2B5EF4-FFF2-40B4-BE49-F238E27FC236}">
                    <a16:creationId xmlns:a16="http://schemas.microsoft.com/office/drawing/2014/main" id="{90AEBFB5-C174-356B-BC60-5714C27CF28C}"/>
                  </a:ext>
                </a:extLst>
              </p:cNvPr>
              <p:cNvSpPr>
                <a:spLocks/>
              </p:cNvSpPr>
              <p:nvPr/>
            </p:nvSpPr>
            <p:spPr bwMode="auto">
              <a:xfrm>
                <a:off x="8582025" y="1685925"/>
                <a:ext cx="584200" cy="950912"/>
              </a:xfrm>
              <a:custGeom>
                <a:avLst/>
                <a:gdLst>
                  <a:gd name="T0" fmla="*/ 182 w 368"/>
                  <a:gd name="T1" fmla="*/ 591 h 599"/>
                  <a:gd name="T2" fmla="*/ 178 w 368"/>
                  <a:gd name="T3" fmla="*/ 588 h 599"/>
                  <a:gd name="T4" fmla="*/ 156 w 368"/>
                  <a:gd name="T5" fmla="*/ 506 h 599"/>
                  <a:gd name="T6" fmla="*/ 37 w 368"/>
                  <a:gd name="T7" fmla="*/ 435 h 599"/>
                  <a:gd name="T8" fmla="*/ 0 w 368"/>
                  <a:gd name="T9" fmla="*/ 402 h 599"/>
                  <a:gd name="T10" fmla="*/ 26 w 368"/>
                  <a:gd name="T11" fmla="*/ 305 h 599"/>
                  <a:gd name="T12" fmla="*/ 19 w 368"/>
                  <a:gd name="T13" fmla="*/ 212 h 599"/>
                  <a:gd name="T14" fmla="*/ 7 w 368"/>
                  <a:gd name="T15" fmla="*/ 145 h 599"/>
                  <a:gd name="T16" fmla="*/ 7 w 368"/>
                  <a:gd name="T17" fmla="*/ 108 h 599"/>
                  <a:gd name="T18" fmla="*/ 37 w 368"/>
                  <a:gd name="T19" fmla="*/ 67 h 599"/>
                  <a:gd name="T20" fmla="*/ 37 w 368"/>
                  <a:gd name="T21" fmla="*/ 60 h 599"/>
                  <a:gd name="T22" fmla="*/ 71 w 368"/>
                  <a:gd name="T23" fmla="*/ 41 h 599"/>
                  <a:gd name="T24" fmla="*/ 97 w 368"/>
                  <a:gd name="T25" fmla="*/ 34 h 599"/>
                  <a:gd name="T26" fmla="*/ 137 w 368"/>
                  <a:gd name="T27" fmla="*/ 8 h 599"/>
                  <a:gd name="T28" fmla="*/ 156 w 368"/>
                  <a:gd name="T29" fmla="*/ 0 h 599"/>
                  <a:gd name="T30" fmla="*/ 163 w 368"/>
                  <a:gd name="T31" fmla="*/ 15 h 599"/>
                  <a:gd name="T32" fmla="*/ 178 w 368"/>
                  <a:gd name="T33" fmla="*/ 60 h 599"/>
                  <a:gd name="T34" fmla="*/ 204 w 368"/>
                  <a:gd name="T35" fmla="*/ 86 h 599"/>
                  <a:gd name="T36" fmla="*/ 234 w 368"/>
                  <a:gd name="T37" fmla="*/ 101 h 599"/>
                  <a:gd name="T38" fmla="*/ 249 w 368"/>
                  <a:gd name="T39" fmla="*/ 101 h 599"/>
                  <a:gd name="T40" fmla="*/ 264 w 368"/>
                  <a:gd name="T41" fmla="*/ 108 h 599"/>
                  <a:gd name="T42" fmla="*/ 267 w 368"/>
                  <a:gd name="T43" fmla="*/ 119 h 599"/>
                  <a:gd name="T44" fmla="*/ 267 w 368"/>
                  <a:gd name="T45" fmla="*/ 134 h 599"/>
                  <a:gd name="T46" fmla="*/ 290 w 368"/>
                  <a:gd name="T47" fmla="*/ 171 h 599"/>
                  <a:gd name="T48" fmla="*/ 319 w 368"/>
                  <a:gd name="T49" fmla="*/ 205 h 599"/>
                  <a:gd name="T50" fmla="*/ 327 w 368"/>
                  <a:gd name="T51" fmla="*/ 238 h 599"/>
                  <a:gd name="T52" fmla="*/ 256 w 368"/>
                  <a:gd name="T53" fmla="*/ 257 h 599"/>
                  <a:gd name="T54" fmla="*/ 267 w 368"/>
                  <a:gd name="T55" fmla="*/ 290 h 599"/>
                  <a:gd name="T56" fmla="*/ 327 w 368"/>
                  <a:gd name="T57" fmla="*/ 338 h 599"/>
                  <a:gd name="T58" fmla="*/ 368 w 368"/>
                  <a:gd name="T59" fmla="*/ 391 h 599"/>
                  <a:gd name="T60" fmla="*/ 360 w 368"/>
                  <a:gd name="T61" fmla="*/ 435 h 599"/>
                  <a:gd name="T62" fmla="*/ 327 w 368"/>
                  <a:gd name="T63" fmla="*/ 521 h 599"/>
                  <a:gd name="T64" fmla="*/ 301 w 368"/>
                  <a:gd name="T65" fmla="*/ 554 h 599"/>
                  <a:gd name="T66" fmla="*/ 293 w 368"/>
                  <a:gd name="T67" fmla="*/ 562 h 599"/>
                  <a:gd name="T68" fmla="*/ 215 w 368"/>
                  <a:gd name="T69" fmla="*/ 599 h 599"/>
                  <a:gd name="T70" fmla="*/ 182 w 368"/>
                  <a:gd name="T71" fmla="*/ 591 h 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68" h="599">
                    <a:moveTo>
                      <a:pt x="182" y="591"/>
                    </a:moveTo>
                    <a:lnTo>
                      <a:pt x="178" y="588"/>
                    </a:lnTo>
                    <a:lnTo>
                      <a:pt x="156" y="506"/>
                    </a:lnTo>
                    <a:lnTo>
                      <a:pt x="37" y="435"/>
                    </a:lnTo>
                    <a:lnTo>
                      <a:pt x="0" y="402"/>
                    </a:lnTo>
                    <a:lnTo>
                      <a:pt x="26" y="305"/>
                    </a:lnTo>
                    <a:lnTo>
                      <a:pt x="19" y="212"/>
                    </a:lnTo>
                    <a:lnTo>
                      <a:pt x="7" y="145"/>
                    </a:lnTo>
                    <a:lnTo>
                      <a:pt x="7" y="108"/>
                    </a:lnTo>
                    <a:lnTo>
                      <a:pt x="37" y="67"/>
                    </a:lnTo>
                    <a:lnTo>
                      <a:pt x="37" y="60"/>
                    </a:lnTo>
                    <a:lnTo>
                      <a:pt x="71" y="41"/>
                    </a:lnTo>
                    <a:lnTo>
                      <a:pt x="97" y="34"/>
                    </a:lnTo>
                    <a:lnTo>
                      <a:pt x="137" y="8"/>
                    </a:lnTo>
                    <a:lnTo>
                      <a:pt x="156" y="0"/>
                    </a:lnTo>
                    <a:lnTo>
                      <a:pt x="163" y="15"/>
                    </a:lnTo>
                    <a:lnTo>
                      <a:pt x="178" y="60"/>
                    </a:lnTo>
                    <a:lnTo>
                      <a:pt x="204" y="86"/>
                    </a:lnTo>
                    <a:lnTo>
                      <a:pt x="234" y="101"/>
                    </a:lnTo>
                    <a:lnTo>
                      <a:pt x="249" y="101"/>
                    </a:lnTo>
                    <a:lnTo>
                      <a:pt x="264" y="108"/>
                    </a:lnTo>
                    <a:lnTo>
                      <a:pt x="267" y="119"/>
                    </a:lnTo>
                    <a:lnTo>
                      <a:pt x="267" y="134"/>
                    </a:lnTo>
                    <a:lnTo>
                      <a:pt x="290" y="171"/>
                    </a:lnTo>
                    <a:lnTo>
                      <a:pt x="319" y="205"/>
                    </a:lnTo>
                    <a:lnTo>
                      <a:pt x="327" y="238"/>
                    </a:lnTo>
                    <a:lnTo>
                      <a:pt x="256" y="257"/>
                    </a:lnTo>
                    <a:lnTo>
                      <a:pt x="267" y="290"/>
                    </a:lnTo>
                    <a:lnTo>
                      <a:pt x="327" y="338"/>
                    </a:lnTo>
                    <a:lnTo>
                      <a:pt x="368" y="391"/>
                    </a:lnTo>
                    <a:lnTo>
                      <a:pt x="360" y="435"/>
                    </a:lnTo>
                    <a:lnTo>
                      <a:pt x="327" y="521"/>
                    </a:lnTo>
                    <a:lnTo>
                      <a:pt x="301" y="554"/>
                    </a:lnTo>
                    <a:lnTo>
                      <a:pt x="293" y="562"/>
                    </a:lnTo>
                    <a:lnTo>
                      <a:pt x="215" y="599"/>
                    </a:lnTo>
                    <a:lnTo>
                      <a:pt x="182" y="591"/>
                    </a:lnTo>
                  </a:path>
                </a:pathLst>
              </a:custGeom>
              <a:solidFill>
                <a:srgbClr val="FFCC99"/>
              </a:solidFill>
              <a:ln w="1111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fi-FI" sz="1200" b="1"/>
              </a:p>
            </p:txBody>
          </p:sp>
          <p:sp>
            <p:nvSpPr>
              <p:cNvPr id="481" name="Freeform 9">
                <a:extLst>
                  <a:ext uri="{FF2B5EF4-FFF2-40B4-BE49-F238E27FC236}">
                    <a16:creationId xmlns:a16="http://schemas.microsoft.com/office/drawing/2014/main" id="{A0320336-2A78-EA42-2EFE-E5B9AF3C5B9E}"/>
                  </a:ext>
                </a:extLst>
              </p:cNvPr>
              <p:cNvSpPr>
                <a:spLocks/>
              </p:cNvSpPr>
              <p:nvPr/>
            </p:nvSpPr>
            <p:spPr bwMode="auto">
              <a:xfrm>
                <a:off x="6848475" y="4383088"/>
                <a:ext cx="877887" cy="1958975"/>
              </a:xfrm>
              <a:custGeom>
                <a:avLst/>
                <a:gdLst>
                  <a:gd name="T0" fmla="*/ 364 w 553"/>
                  <a:gd name="T1" fmla="*/ 1141 h 1234"/>
                  <a:gd name="T2" fmla="*/ 186 w 553"/>
                  <a:gd name="T3" fmla="*/ 1104 h 1234"/>
                  <a:gd name="T4" fmla="*/ 138 w 553"/>
                  <a:gd name="T5" fmla="*/ 918 h 1234"/>
                  <a:gd name="T6" fmla="*/ 34 w 553"/>
                  <a:gd name="T7" fmla="*/ 873 h 1234"/>
                  <a:gd name="T8" fmla="*/ 0 w 553"/>
                  <a:gd name="T9" fmla="*/ 821 h 1234"/>
                  <a:gd name="T10" fmla="*/ 100 w 553"/>
                  <a:gd name="T11" fmla="*/ 806 h 1234"/>
                  <a:gd name="T12" fmla="*/ 178 w 553"/>
                  <a:gd name="T13" fmla="*/ 814 h 1234"/>
                  <a:gd name="T14" fmla="*/ 245 w 553"/>
                  <a:gd name="T15" fmla="*/ 780 h 1234"/>
                  <a:gd name="T16" fmla="*/ 308 w 553"/>
                  <a:gd name="T17" fmla="*/ 747 h 1234"/>
                  <a:gd name="T18" fmla="*/ 290 w 553"/>
                  <a:gd name="T19" fmla="*/ 643 h 1234"/>
                  <a:gd name="T20" fmla="*/ 164 w 553"/>
                  <a:gd name="T21" fmla="*/ 583 h 1234"/>
                  <a:gd name="T22" fmla="*/ 100 w 553"/>
                  <a:gd name="T23" fmla="*/ 509 h 1234"/>
                  <a:gd name="T24" fmla="*/ 67 w 553"/>
                  <a:gd name="T25" fmla="*/ 446 h 1234"/>
                  <a:gd name="T26" fmla="*/ 126 w 553"/>
                  <a:gd name="T27" fmla="*/ 398 h 1234"/>
                  <a:gd name="T28" fmla="*/ 138 w 553"/>
                  <a:gd name="T29" fmla="*/ 398 h 1234"/>
                  <a:gd name="T30" fmla="*/ 171 w 553"/>
                  <a:gd name="T31" fmla="*/ 327 h 1234"/>
                  <a:gd name="T32" fmla="*/ 108 w 553"/>
                  <a:gd name="T33" fmla="*/ 208 h 1234"/>
                  <a:gd name="T34" fmla="*/ 119 w 553"/>
                  <a:gd name="T35" fmla="*/ 123 h 1234"/>
                  <a:gd name="T36" fmla="*/ 108 w 553"/>
                  <a:gd name="T37" fmla="*/ 30 h 1234"/>
                  <a:gd name="T38" fmla="*/ 178 w 553"/>
                  <a:gd name="T39" fmla="*/ 26 h 1234"/>
                  <a:gd name="T40" fmla="*/ 238 w 553"/>
                  <a:gd name="T41" fmla="*/ 52 h 1234"/>
                  <a:gd name="T42" fmla="*/ 297 w 553"/>
                  <a:gd name="T43" fmla="*/ 56 h 1234"/>
                  <a:gd name="T44" fmla="*/ 305 w 553"/>
                  <a:gd name="T45" fmla="*/ 63 h 1234"/>
                  <a:gd name="T46" fmla="*/ 416 w 553"/>
                  <a:gd name="T47" fmla="*/ 137 h 1234"/>
                  <a:gd name="T48" fmla="*/ 479 w 553"/>
                  <a:gd name="T49" fmla="*/ 163 h 1234"/>
                  <a:gd name="T50" fmla="*/ 476 w 553"/>
                  <a:gd name="T51" fmla="*/ 260 h 1234"/>
                  <a:gd name="T52" fmla="*/ 442 w 553"/>
                  <a:gd name="T53" fmla="*/ 293 h 1234"/>
                  <a:gd name="T54" fmla="*/ 539 w 553"/>
                  <a:gd name="T55" fmla="*/ 424 h 1234"/>
                  <a:gd name="T56" fmla="*/ 553 w 553"/>
                  <a:gd name="T57" fmla="*/ 583 h 1234"/>
                  <a:gd name="T58" fmla="*/ 505 w 553"/>
                  <a:gd name="T59" fmla="*/ 617 h 1234"/>
                  <a:gd name="T60" fmla="*/ 505 w 553"/>
                  <a:gd name="T61" fmla="*/ 1029 h 1234"/>
                  <a:gd name="T62" fmla="*/ 546 w 553"/>
                  <a:gd name="T63" fmla="*/ 1089 h 1234"/>
                  <a:gd name="T64" fmla="*/ 505 w 553"/>
                  <a:gd name="T65" fmla="*/ 1104 h 1234"/>
                  <a:gd name="T66" fmla="*/ 442 w 553"/>
                  <a:gd name="T67" fmla="*/ 1156 h 1234"/>
                  <a:gd name="T68" fmla="*/ 416 w 553"/>
                  <a:gd name="T69" fmla="*/ 1219 h 1234"/>
                  <a:gd name="T70" fmla="*/ 394 w 553"/>
                  <a:gd name="T71" fmla="*/ 1234 h 1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53" h="1234">
                    <a:moveTo>
                      <a:pt x="394" y="1234"/>
                    </a:moveTo>
                    <a:lnTo>
                      <a:pt x="364" y="1141"/>
                    </a:lnTo>
                    <a:lnTo>
                      <a:pt x="204" y="1133"/>
                    </a:lnTo>
                    <a:lnTo>
                      <a:pt x="186" y="1104"/>
                    </a:lnTo>
                    <a:lnTo>
                      <a:pt x="126" y="1003"/>
                    </a:lnTo>
                    <a:lnTo>
                      <a:pt x="138" y="918"/>
                    </a:lnTo>
                    <a:lnTo>
                      <a:pt x="78" y="910"/>
                    </a:lnTo>
                    <a:lnTo>
                      <a:pt x="34" y="873"/>
                    </a:lnTo>
                    <a:lnTo>
                      <a:pt x="26" y="858"/>
                    </a:lnTo>
                    <a:lnTo>
                      <a:pt x="0" y="821"/>
                    </a:lnTo>
                    <a:lnTo>
                      <a:pt x="48" y="806"/>
                    </a:lnTo>
                    <a:lnTo>
                      <a:pt x="100" y="806"/>
                    </a:lnTo>
                    <a:lnTo>
                      <a:pt x="152" y="814"/>
                    </a:lnTo>
                    <a:lnTo>
                      <a:pt x="178" y="814"/>
                    </a:lnTo>
                    <a:lnTo>
                      <a:pt x="193" y="806"/>
                    </a:lnTo>
                    <a:lnTo>
                      <a:pt x="245" y="780"/>
                    </a:lnTo>
                    <a:lnTo>
                      <a:pt x="316" y="754"/>
                    </a:lnTo>
                    <a:lnTo>
                      <a:pt x="308" y="747"/>
                    </a:lnTo>
                    <a:lnTo>
                      <a:pt x="290" y="650"/>
                    </a:lnTo>
                    <a:lnTo>
                      <a:pt x="290" y="643"/>
                    </a:lnTo>
                    <a:lnTo>
                      <a:pt x="264" y="621"/>
                    </a:lnTo>
                    <a:lnTo>
                      <a:pt x="164" y="583"/>
                    </a:lnTo>
                    <a:lnTo>
                      <a:pt x="138" y="557"/>
                    </a:lnTo>
                    <a:lnTo>
                      <a:pt x="100" y="509"/>
                    </a:lnTo>
                    <a:lnTo>
                      <a:pt x="86" y="479"/>
                    </a:lnTo>
                    <a:lnTo>
                      <a:pt x="67" y="446"/>
                    </a:lnTo>
                    <a:lnTo>
                      <a:pt x="108" y="398"/>
                    </a:lnTo>
                    <a:lnTo>
                      <a:pt x="126" y="398"/>
                    </a:lnTo>
                    <a:lnTo>
                      <a:pt x="134" y="398"/>
                    </a:lnTo>
                    <a:lnTo>
                      <a:pt x="138" y="398"/>
                    </a:lnTo>
                    <a:lnTo>
                      <a:pt x="171" y="379"/>
                    </a:lnTo>
                    <a:lnTo>
                      <a:pt x="171" y="327"/>
                    </a:lnTo>
                    <a:lnTo>
                      <a:pt x="119" y="241"/>
                    </a:lnTo>
                    <a:lnTo>
                      <a:pt x="108" y="208"/>
                    </a:lnTo>
                    <a:lnTo>
                      <a:pt x="100" y="189"/>
                    </a:lnTo>
                    <a:lnTo>
                      <a:pt x="119" y="123"/>
                    </a:lnTo>
                    <a:lnTo>
                      <a:pt x="152" y="70"/>
                    </a:lnTo>
                    <a:lnTo>
                      <a:pt x="108" y="30"/>
                    </a:lnTo>
                    <a:lnTo>
                      <a:pt x="126" y="0"/>
                    </a:lnTo>
                    <a:lnTo>
                      <a:pt x="178" y="26"/>
                    </a:lnTo>
                    <a:lnTo>
                      <a:pt x="204" y="44"/>
                    </a:lnTo>
                    <a:lnTo>
                      <a:pt x="238" y="52"/>
                    </a:lnTo>
                    <a:lnTo>
                      <a:pt x="264" y="56"/>
                    </a:lnTo>
                    <a:lnTo>
                      <a:pt x="297" y="56"/>
                    </a:lnTo>
                    <a:lnTo>
                      <a:pt x="305" y="52"/>
                    </a:lnTo>
                    <a:lnTo>
                      <a:pt x="305" y="63"/>
                    </a:lnTo>
                    <a:lnTo>
                      <a:pt x="357" y="123"/>
                    </a:lnTo>
                    <a:lnTo>
                      <a:pt x="416" y="137"/>
                    </a:lnTo>
                    <a:lnTo>
                      <a:pt x="442" y="141"/>
                    </a:lnTo>
                    <a:lnTo>
                      <a:pt x="479" y="163"/>
                    </a:lnTo>
                    <a:lnTo>
                      <a:pt x="494" y="189"/>
                    </a:lnTo>
                    <a:lnTo>
                      <a:pt x="476" y="260"/>
                    </a:lnTo>
                    <a:lnTo>
                      <a:pt x="446" y="286"/>
                    </a:lnTo>
                    <a:lnTo>
                      <a:pt x="442" y="293"/>
                    </a:lnTo>
                    <a:lnTo>
                      <a:pt x="453" y="327"/>
                    </a:lnTo>
                    <a:lnTo>
                      <a:pt x="539" y="424"/>
                    </a:lnTo>
                    <a:lnTo>
                      <a:pt x="546" y="509"/>
                    </a:lnTo>
                    <a:lnTo>
                      <a:pt x="553" y="583"/>
                    </a:lnTo>
                    <a:lnTo>
                      <a:pt x="546" y="591"/>
                    </a:lnTo>
                    <a:lnTo>
                      <a:pt x="505" y="617"/>
                    </a:lnTo>
                    <a:lnTo>
                      <a:pt x="539" y="977"/>
                    </a:lnTo>
                    <a:lnTo>
                      <a:pt x="505" y="1029"/>
                    </a:lnTo>
                    <a:lnTo>
                      <a:pt x="520" y="1048"/>
                    </a:lnTo>
                    <a:lnTo>
                      <a:pt x="546" y="1089"/>
                    </a:lnTo>
                    <a:lnTo>
                      <a:pt x="520" y="1096"/>
                    </a:lnTo>
                    <a:lnTo>
                      <a:pt x="505" y="1104"/>
                    </a:lnTo>
                    <a:lnTo>
                      <a:pt x="501" y="1104"/>
                    </a:lnTo>
                    <a:lnTo>
                      <a:pt x="442" y="1156"/>
                    </a:lnTo>
                    <a:lnTo>
                      <a:pt x="442" y="1160"/>
                    </a:lnTo>
                    <a:lnTo>
                      <a:pt x="416" y="1219"/>
                    </a:lnTo>
                    <a:lnTo>
                      <a:pt x="409" y="1226"/>
                    </a:lnTo>
                    <a:lnTo>
                      <a:pt x="394" y="1234"/>
                    </a:lnTo>
                  </a:path>
                </a:pathLst>
              </a:custGeom>
              <a:solidFill>
                <a:srgbClr val="FFCC99"/>
              </a:solidFill>
              <a:ln w="1111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fi-FI" sz="1200" b="1"/>
              </a:p>
            </p:txBody>
          </p:sp>
          <p:sp>
            <p:nvSpPr>
              <p:cNvPr id="482" name="Freeform 10">
                <a:extLst>
                  <a:ext uri="{FF2B5EF4-FFF2-40B4-BE49-F238E27FC236}">
                    <a16:creationId xmlns:a16="http://schemas.microsoft.com/office/drawing/2014/main" id="{A1A0A057-6029-E38F-FF51-009E6E81EF56}"/>
                  </a:ext>
                </a:extLst>
              </p:cNvPr>
              <p:cNvSpPr>
                <a:spLocks/>
              </p:cNvSpPr>
              <p:nvPr/>
            </p:nvSpPr>
            <p:spPr bwMode="auto">
              <a:xfrm>
                <a:off x="7296150" y="3887788"/>
                <a:ext cx="554037" cy="719137"/>
              </a:xfrm>
              <a:custGeom>
                <a:avLst/>
                <a:gdLst>
                  <a:gd name="T0" fmla="*/ 283 w 349"/>
                  <a:gd name="T1" fmla="*/ 74 h 453"/>
                  <a:gd name="T2" fmla="*/ 279 w 349"/>
                  <a:gd name="T3" fmla="*/ 100 h 453"/>
                  <a:gd name="T4" fmla="*/ 297 w 349"/>
                  <a:gd name="T5" fmla="*/ 141 h 453"/>
                  <a:gd name="T6" fmla="*/ 323 w 349"/>
                  <a:gd name="T7" fmla="*/ 178 h 453"/>
                  <a:gd name="T8" fmla="*/ 349 w 349"/>
                  <a:gd name="T9" fmla="*/ 256 h 453"/>
                  <a:gd name="T10" fmla="*/ 316 w 349"/>
                  <a:gd name="T11" fmla="*/ 304 h 453"/>
                  <a:gd name="T12" fmla="*/ 283 w 349"/>
                  <a:gd name="T13" fmla="*/ 342 h 453"/>
                  <a:gd name="T14" fmla="*/ 279 w 349"/>
                  <a:gd name="T15" fmla="*/ 368 h 453"/>
                  <a:gd name="T16" fmla="*/ 257 w 349"/>
                  <a:gd name="T17" fmla="*/ 401 h 453"/>
                  <a:gd name="T18" fmla="*/ 238 w 349"/>
                  <a:gd name="T19" fmla="*/ 423 h 453"/>
                  <a:gd name="T20" fmla="*/ 197 w 349"/>
                  <a:gd name="T21" fmla="*/ 401 h 453"/>
                  <a:gd name="T22" fmla="*/ 145 w 349"/>
                  <a:gd name="T23" fmla="*/ 390 h 453"/>
                  <a:gd name="T24" fmla="*/ 138 w 349"/>
                  <a:gd name="T25" fmla="*/ 435 h 453"/>
                  <a:gd name="T26" fmla="*/ 145 w 349"/>
                  <a:gd name="T27" fmla="*/ 435 h 453"/>
                  <a:gd name="T28" fmla="*/ 153 w 349"/>
                  <a:gd name="T29" fmla="*/ 442 h 453"/>
                  <a:gd name="T30" fmla="*/ 160 w 349"/>
                  <a:gd name="T31" fmla="*/ 453 h 453"/>
                  <a:gd name="T32" fmla="*/ 134 w 349"/>
                  <a:gd name="T33" fmla="*/ 449 h 453"/>
                  <a:gd name="T34" fmla="*/ 75 w 349"/>
                  <a:gd name="T35" fmla="*/ 435 h 453"/>
                  <a:gd name="T36" fmla="*/ 23 w 349"/>
                  <a:gd name="T37" fmla="*/ 375 h 453"/>
                  <a:gd name="T38" fmla="*/ 23 w 349"/>
                  <a:gd name="T39" fmla="*/ 364 h 453"/>
                  <a:gd name="T40" fmla="*/ 0 w 349"/>
                  <a:gd name="T41" fmla="*/ 312 h 453"/>
                  <a:gd name="T42" fmla="*/ 8 w 349"/>
                  <a:gd name="T43" fmla="*/ 312 h 453"/>
                  <a:gd name="T44" fmla="*/ 23 w 349"/>
                  <a:gd name="T45" fmla="*/ 304 h 453"/>
                  <a:gd name="T46" fmla="*/ 67 w 349"/>
                  <a:gd name="T47" fmla="*/ 304 h 453"/>
                  <a:gd name="T48" fmla="*/ 101 w 349"/>
                  <a:gd name="T49" fmla="*/ 290 h 453"/>
                  <a:gd name="T50" fmla="*/ 134 w 349"/>
                  <a:gd name="T51" fmla="*/ 278 h 453"/>
                  <a:gd name="T52" fmla="*/ 145 w 349"/>
                  <a:gd name="T53" fmla="*/ 271 h 453"/>
                  <a:gd name="T54" fmla="*/ 153 w 349"/>
                  <a:gd name="T55" fmla="*/ 264 h 453"/>
                  <a:gd name="T56" fmla="*/ 145 w 349"/>
                  <a:gd name="T57" fmla="*/ 252 h 453"/>
                  <a:gd name="T58" fmla="*/ 138 w 349"/>
                  <a:gd name="T59" fmla="*/ 245 h 453"/>
                  <a:gd name="T60" fmla="*/ 119 w 349"/>
                  <a:gd name="T61" fmla="*/ 252 h 453"/>
                  <a:gd name="T62" fmla="*/ 93 w 349"/>
                  <a:gd name="T63" fmla="*/ 245 h 453"/>
                  <a:gd name="T64" fmla="*/ 93 w 349"/>
                  <a:gd name="T65" fmla="*/ 238 h 453"/>
                  <a:gd name="T66" fmla="*/ 86 w 349"/>
                  <a:gd name="T67" fmla="*/ 219 h 453"/>
                  <a:gd name="T68" fmla="*/ 160 w 349"/>
                  <a:gd name="T69" fmla="*/ 100 h 453"/>
                  <a:gd name="T70" fmla="*/ 231 w 349"/>
                  <a:gd name="T71" fmla="*/ 74 h 453"/>
                  <a:gd name="T72" fmla="*/ 212 w 349"/>
                  <a:gd name="T73" fmla="*/ 0 h 453"/>
                  <a:gd name="T74" fmla="*/ 219 w 349"/>
                  <a:gd name="T75" fmla="*/ 0 h 453"/>
                  <a:gd name="T76" fmla="*/ 238 w 349"/>
                  <a:gd name="T77" fmla="*/ 7 h 453"/>
                  <a:gd name="T78" fmla="*/ 245 w 349"/>
                  <a:gd name="T79" fmla="*/ 15 h 453"/>
                  <a:gd name="T80" fmla="*/ 257 w 349"/>
                  <a:gd name="T81" fmla="*/ 26 h 453"/>
                  <a:gd name="T82" fmla="*/ 271 w 349"/>
                  <a:gd name="T83" fmla="*/ 48 h 453"/>
                  <a:gd name="T84" fmla="*/ 271 w 349"/>
                  <a:gd name="T85" fmla="*/ 55 h 453"/>
                  <a:gd name="T86" fmla="*/ 271 w 349"/>
                  <a:gd name="T87" fmla="*/ 59 h 453"/>
                  <a:gd name="T88" fmla="*/ 283 w 349"/>
                  <a:gd name="T89" fmla="*/ 74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49" h="453">
                    <a:moveTo>
                      <a:pt x="283" y="74"/>
                    </a:moveTo>
                    <a:lnTo>
                      <a:pt x="279" y="100"/>
                    </a:lnTo>
                    <a:lnTo>
                      <a:pt x="297" y="141"/>
                    </a:lnTo>
                    <a:lnTo>
                      <a:pt x="323" y="178"/>
                    </a:lnTo>
                    <a:lnTo>
                      <a:pt x="349" y="256"/>
                    </a:lnTo>
                    <a:lnTo>
                      <a:pt x="316" y="304"/>
                    </a:lnTo>
                    <a:lnTo>
                      <a:pt x="283" y="342"/>
                    </a:lnTo>
                    <a:lnTo>
                      <a:pt x="279" y="368"/>
                    </a:lnTo>
                    <a:lnTo>
                      <a:pt x="257" y="401"/>
                    </a:lnTo>
                    <a:lnTo>
                      <a:pt x="238" y="423"/>
                    </a:lnTo>
                    <a:lnTo>
                      <a:pt x="197" y="401"/>
                    </a:lnTo>
                    <a:lnTo>
                      <a:pt x="145" y="390"/>
                    </a:lnTo>
                    <a:lnTo>
                      <a:pt x="138" y="435"/>
                    </a:lnTo>
                    <a:lnTo>
                      <a:pt x="145" y="435"/>
                    </a:lnTo>
                    <a:lnTo>
                      <a:pt x="153" y="442"/>
                    </a:lnTo>
                    <a:lnTo>
                      <a:pt x="160" y="453"/>
                    </a:lnTo>
                    <a:lnTo>
                      <a:pt x="134" y="449"/>
                    </a:lnTo>
                    <a:lnTo>
                      <a:pt x="75" y="435"/>
                    </a:lnTo>
                    <a:lnTo>
                      <a:pt x="23" y="375"/>
                    </a:lnTo>
                    <a:lnTo>
                      <a:pt x="23" y="364"/>
                    </a:lnTo>
                    <a:lnTo>
                      <a:pt x="0" y="312"/>
                    </a:lnTo>
                    <a:lnTo>
                      <a:pt x="8" y="312"/>
                    </a:lnTo>
                    <a:lnTo>
                      <a:pt x="23" y="304"/>
                    </a:lnTo>
                    <a:lnTo>
                      <a:pt x="67" y="304"/>
                    </a:lnTo>
                    <a:lnTo>
                      <a:pt x="101" y="290"/>
                    </a:lnTo>
                    <a:lnTo>
                      <a:pt x="134" y="278"/>
                    </a:lnTo>
                    <a:lnTo>
                      <a:pt x="145" y="271"/>
                    </a:lnTo>
                    <a:lnTo>
                      <a:pt x="153" y="264"/>
                    </a:lnTo>
                    <a:lnTo>
                      <a:pt x="145" y="252"/>
                    </a:lnTo>
                    <a:lnTo>
                      <a:pt x="138" y="245"/>
                    </a:lnTo>
                    <a:lnTo>
                      <a:pt x="119" y="252"/>
                    </a:lnTo>
                    <a:lnTo>
                      <a:pt x="93" y="245"/>
                    </a:lnTo>
                    <a:lnTo>
                      <a:pt x="93" y="238"/>
                    </a:lnTo>
                    <a:lnTo>
                      <a:pt x="86" y="219"/>
                    </a:lnTo>
                    <a:lnTo>
                      <a:pt x="160" y="100"/>
                    </a:lnTo>
                    <a:lnTo>
                      <a:pt x="231" y="74"/>
                    </a:lnTo>
                    <a:lnTo>
                      <a:pt x="212" y="0"/>
                    </a:lnTo>
                    <a:lnTo>
                      <a:pt x="219" y="0"/>
                    </a:lnTo>
                    <a:lnTo>
                      <a:pt x="238" y="7"/>
                    </a:lnTo>
                    <a:lnTo>
                      <a:pt x="245" y="15"/>
                    </a:lnTo>
                    <a:lnTo>
                      <a:pt x="257" y="26"/>
                    </a:lnTo>
                    <a:lnTo>
                      <a:pt x="271" y="48"/>
                    </a:lnTo>
                    <a:lnTo>
                      <a:pt x="271" y="55"/>
                    </a:lnTo>
                    <a:lnTo>
                      <a:pt x="271" y="59"/>
                    </a:lnTo>
                    <a:lnTo>
                      <a:pt x="283" y="74"/>
                    </a:lnTo>
                  </a:path>
                </a:pathLst>
              </a:custGeom>
              <a:solidFill>
                <a:srgbClr val="E20000"/>
              </a:solidFill>
              <a:ln w="1111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fi-FI" sz="1200" b="1"/>
              </a:p>
            </p:txBody>
          </p:sp>
          <p:sp>
            <p:nvSpPr>
              <p:cNvPr id="483" name="Freeform 11">
                <a:extLst>
                  <a:ext uri="{FF2B5EF4-FFF2-40B4-BE49-F238E27FC236}">
                    <a16:creationId xmlns:a16="http://schemas.microsoft.com/office/drawing/2014/main" id="{3368021E-ADC3-9FD3-3325-BF79AC29CF56}"/>
                  </a:ext>
                </a:extLst>
              </p:cNvPr>
              <p:cNvSpPr>
                <a:spLocks/>
              </p:cNvSpPr>
              <p:nvPr/>
            </p:nvSpPr>
            <p:spPr bwMode="auto">
              <a:xfrm>
                <a:off x="7456488" y="812800"/>
                <a:ext cx="1414462" cy="2024062"/>
              </a:xfrm>
              <a:custGeom>
                <a:avLst/>
                <a:gdLst>
                  <a:gd name="T0" fmla="*/ 891 w 891"/>
                  <a:gd name="T1" fmla="*/ 1141 h 1275"/>
                  <a:gd name="T2" fmla="*/ 865 w 891"/>
                  <a:gd name="T3" fmla="*/ 1056 h 1275"/>
                  <a:gd name="T4" fmla="*/ 709 w 891"/>
                  <a:gd name="T5" fmla="*/ 952 h 1275"/>
                  <a:gd name="T6" fmla="*/ 728 w 891"/>
                  <a:gd name="T7" fmla="*/ 762 h 1275"/>
                  <a:gd name="T8" fmla="*/ 716 w 891"/>
                  <a:gd name="T9" fmla="*/ 658 h 1275"/>
                  <a:gd name="T10" fmla="*/ 746 w 891"/>
                  <a:gd name="T11" fmla="*/ 610 h 1275"/>
                  <a:gd name="T12" fmla="*/ 806 w 891"/>
                  <a:gd name="T13" fmla="*/ 584 h 1275"/>
                  <a:gd name="T14" fmla="*/ 865 w 891"/>
                  <a:gd name="T15" fmla="*/ 550 h 1275"/>
                  <a:gd name="T16" fmla="*/ 880 w 891"/>
                  <a:gd name="T17" fmla="*/ 513 h 1275"/>
                  <a:gd name="T18" fmla="*/ 772 w 891"/>
                  <a:gd name="T19" fmla="*/ 461 h 1275"/>
                  <a:gd name="T20" fmla="*/ 716 w 891"/>
                  <a:gd name="T21" fmla="*/ 413 h 1275"/>
                  <a:gd name="T22" fmla="*/ 694 w 891"/>
                  <a:gd name="T23" fmla="*/ 394 h 1275"/>
                  <a:gd name="T24" fmla="*/ 601 w 891"/>
                  <a:gd name="T25" fmla="*/ 361 h 1275"/>
                  <a:gd name="T26" fmla="*/ 590 w 891"/>
                  <a:gd name="T27" fmla="*/ 257 h 1275"/>
                  <a:gd name="T28" fmla="*/ 590 w 891"/>
                  <a:gd name="T29" fmla="*/ 138 h 1275"/>
                  <a:gd name="T30" fmla="*/ 601 w 891"/>
                  <a:gd name="T31" fmla="*/ 45 h 1275"/>
                  <a:gd name="T32" fmla="*/ 590 w 891"/>
                  <a:gd name="T33" fmla="*/ 26 h 1275"/>
                  <a:gd name="T34" fmla="*/ 583 w 891"/>
                  <a:gd name="T35" fmla="*/ 78 h 1275"/>
                  <a:gd name="T36" fmla="*/ 590 w 891"/>
                  <a:gd name="T37" fmla="*/ 112 h 1275"/>
                  <a:gd name="T38" fmla="*/ 549 w 891"/>
                  <a:gd name="T39" fmla="*/ 8 h 1275"/>
                  <a:gd name="T40" fmla="*/ 471 w 891"/>
                  <a:gd name="T41" fmla="*/ 104 h 1275"/>
                  <a:gd name="T42" fmla="*/ 315 w 891"/>
                  <a:gd name="T43" fmla="*/ 93 h 1275"/>
                  <a:gd name="T44" fmla="*/ 248 w 891"/>
                  <a:gd name="T45" fmla="*/ 197 h 1275"/>
                  <a:gd name="T46" fmla="*/ 104 w 891"/>
                  <a:gd name="T47" fmla="*/ 342 h 1275"/>
                  <a:gd name="T48" fmla="*/ 0 w 891"/>
                  <a:gd name="T49" fmla="*/ 413 h 1275"/>
                  <a:gd name="T50" fmla="*/ 7 w 891"/>
                  <a:gd name="T51" fmla="*/ 487 h 1275"/>
                  <a:gd name="T52" fmla="*/ 148 w 891"/>
                  <a:gd name="T53" fmla="*/ 576 h 1275"/>
                  <a:gd name="T54" fmla="*/ 189 w 891"/>
                  <a:gd name="T55" fmla="*/ 643 h 1275"/>
                  <a:gd name="T56" fmla="*/ 208 w 891"/>
                  <a:gd name="T57" fmla="*/ 669 h 1275"/>
                  <a:gd name="T58" fmla="*/ 96 w 891"/>
                  <a:gd name="T59" fmla="*/ 807 h 1275"/>
                  <a:gd name="T60" fmla="*/ 96 w 891"/>
                  <a:gd name="T61" fmla="*/ 952 h 1275"/>
                  <a:gd name="T62" fmla="*/ 104 w 891"/>
                  <a:gd name="T63" fmla="*/ 967 h 1275"/>
                  <a:gd name="T64" fmla="*/ 222 w 891"/>
                  <a:gd name="T65" fmla="*/ 1078 h 1275"/>
                  <a:gd name="T66" fmla="*/ 256 w 891"/>
                  <a:gd name="T67" fmla="*/ 1130 h 1275"/>
                  <a:gd name="T68" fmla="*/ 282 w 891"/>
                  <a:gd name="T69" fmla="*/ 1052 h 1275"/>
                  <a:gd name="T70" fmla="*/ 300 w 891"/>
                  <a:gd name="T71" fmla="*/ 1052 h 1275"/>
                  <a:gd name="T72" fmla="*/ 479 w 891"/>
                  <a:gd name="T73" fmla="*/ 1197 h 1275"/>
                  <a:gd name="T74" fmla="*/ 520 w 891"/>
                  <a:gd name="T75" fmla="*/ 1208 h 1275"/>
                  <a:gd name="T76" fmla="*/ 694 w 891"/>
                  <a:gd name="T77" fmla="*/ 1275 h 1275"/>
                  <a:gd name="T78" fmla="*/ 820 w 891"/>
                  <a:gd name="T79" fmla="*/ 1256 h 1275"/>
                  <a:gd name="T80" fmla="*/ 880 w 891"/>
                  <a:gd name="T81" fmla="*/ 1242 h 1275"/>
                  <a:gd name="T82" fmla="*/ 872 w 891"/>
                  <a:gd name="T83" fmla="*/ 1171 h 1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891" h="1275">
                    <a:moveTo>
                      <a:pt x="891" y="1164"/>
                    </a:moveTo>
                    <a:lnTo>
                      <a:pt x="891" y="1141"/>
                    </a:lnTo>
                    <a:lnTo>
                      <a:pt x="887" y="1138"/>
                    </a:lnTo>
                    <a:lnTo>
                      <a:pt x="865" y="1056"/>
                    </a:lnTo>
                    <a:lnTo>
                      <a:pt x="746" y="985"/>
                    </a:lnTo>
                    <a:lnTo>
                      <a:pt x="709" y="952"/>
                    </a:lnTo>
                    <a:lnTo>
                      <a:pt x="735" y="855"/>
                    </a:lnTo>
                    <a:lnTo>
                      <a:pt x="728" y="762"/>
                    </a:lnTo>
                    <a:lnTo>
                      <a:pt x="716" y="695"/>
                    </a:lnTo>
                    <a:lnTo>
                      <a:pt x="716" y="658"/>
                    </a:lnTo>
                    <a:lnTo>
                      <a:pt x="746" y="617"/>
                    </a:lnTo>
                    <a:lnTo>
                      <a:pt x="746" y="610"/>
                    </a:lnTo>
                    <a:lnTo>
                      <a:pt x="780" y="591"/>
                    </a:lnTo>
                    <a:lnTo>
                      <a:pt x="806" y="584"/>
                    </a:lnTo>
                    <a:lnTo>
                      <a:pt x="846" y="558"/>
                    </a:lnTo>
                    <a:lnTo>
                      <a:pt x="865" y="550"/>
                    </a:lnTo>
                    <a:lnTo>
                      <a:pt x="880" y="547"/>
                    </a:lnTo>
                    <a:lnTo>
                      <a:pt x="880" y="513"/>
                    </a:lnTo>
                    <a:lnTo>
                      <a:pt x="839" y="498"/>
                    </a:lnTo>
                    <a:lnTo>
                      <a:pt x="772" y="461"/>
                    </a:lnTo>
                    <a:lnTo>
                      <a:pt x="720" y="413"/>
                    </a:lnTo>
                    <a:lnTo>
                      <a:pt x="716" y="413"/>
                    </a:lnTo>
                    <a:lnTo>
                      <a:pt x="694" y="405"/>
                    </a:lnTo>
                    <a:lnTo>
                      <a:pt x="694" y="394"/>
                    </a:lnTo>
                    <a:lnTo>
                      <a:pt x="657" y="376"/>
                    </a:lnTo>
                    <a:lnTo>
                      <a:pt x="601" y="361"/>
                    </a:lnTo>
                    <a:lnTo>
                      <a:pt x="598" y="335"/>
                    </a:lnTo>
                    <a:lnTo>
                      <a:pt x="590" y="257"/>
                    </a:lnTo>
                    <a:lnTo>
                      <a:pt x="590" y="156"/>
                    </a:lnTo>
                    <a:lnTo>
                      <a:pt x="590" y="138"/>
                    </a:lnTo>
                    <a:lnTo>
                      <a:pt x="624" y="93"/>
                    </a:lnTo>
                    <a:lnTo>
                      <a:pt x="601" y="45"/>
                    </a:lnTo>
                    <a:lnTo>
                      <a:pt x="598" y="34"/>
                    </a:lnTo>
                    <a:lnTo>
                      <a:pt x="590" y="26"/>
                    </a:lnTo>
                    <a:lnTo>
                      <a:pt x="583" y="45"/>
                    </a:lnTo>
                    <a:lnTo>
                      <a:pt x="583" y="78"/>
                    </a:lnTo>
                    <a:lnTo>
                      <a:pt x="590" y="97"/>
                    </a:lnTo>
                    <a:lnTo>
                      <a:pt x="590" y="112"/>
                    </a:lnTo>
                    <a:lnTo>
                      <a:pt x="575" y="71"/>
                    </a:lnTo>
                    <a:lnTo>
                      <a:pt x="549" y="8"/>
                    </a:lnTo>
                    <a:lnTo>
                      <a:pt x="549" y="0"/>
                    </a:lnTo>
                    <a:lnTo>
                      <a:pt x="471" y="104"/>
                    </a:lnTo>
                    <a:lnTo>
                      <a:pt x="378" y="97"/>
                    </a:lnTo>
                    <a:lnTo>
                      <a:pt x="315" y="93"/>
                    </a:lnTo>
                    <a:lnTo>
                      <a:pt x="282" y="145"/>
                    </a:lnTo>
                    <a:lnTo>
                      <a:pt x="248" y="197"/>
                    </a:lnTo>
                    <a:lnTo>
                      <a:pt x="182" y="283"/>
                    </a:lnTo>
                    <a:lnTo>
                      <a:pt x="104" y="342"/>
                    </a:lnTo>
                    <a:lnTo>
                      <a:pt x="0" y="405"/>
                    </a:lnTo>
                    <a:lnTo>
                      <a:pt x="0" y="413"/>
                    </a:lnTo>
                    <a:lnTo>
                      <a:pt x="7" y="480"/>
                    </a:lnTo>
                    <a:lnTo>
                      <a:pt x="7" y="487"/>
                    </a:lnTo>
                    <a:lnTo>
                      <a:pt x="37" y="539"/>
                    </a:lnTo>
                    <a:lnTo>
                      <a:pt x="148" y="576"/>
                    </a:lnTo>
                    <a:lnTo>
                      <a:pt x="163" y="602"/>
                    </a:lnTo>
                    <a:lnTo>
                      <a:pt x="189" y="643"/>
                    </a:lnTo>
                    <a:lnTo>
                      <a:pt x="196" y="658"/>
                    </a:lnTo>
                    <a:lnTo>
                      <a:pt x="208" y="669"/>
                    </a:lnTo>
                    <a:lnTo>
                      <a:pt x="215" y="744"/>
                    </a:lnTo>
                    <a:lnTo>
                      <a:pt x="96" y="807"/>
                    </a:lnTo>
                    <a:lnTo>
                      <a:pt x="44" y="900"/>
                    </a:lnTo>
                    <a:lnTo>
                      <a:pt x="96" y="952"/>
                    </a:lnTo>
                    <a:lnTo>
                      <a:pt x="104" y="959"/>
                    </a:lnTo>
                    <a:lnTo>
                      <a:pt x="104" y="967"/>
                    </a:lnTo>
                    <a:lnTo>
                      <a:pt x="204" y="1000"/>
                    </a:lnTo>
                    <a:lnTo>
                      <a:pt x="222" y="1078"/>
                    </a:lnTo>
                    <a:lnTo>
                      <a:pt x="256" y="1141"/>
                    </a:lnTo>
                    <a:lnTo>
                      <a:pt x="256" y="1130"/>
                    </a:lnTo>
                    <a:lnTo>
                      <a:pt x="267" y="1085"/>
                    </a:lnTo>
                    <a:lnTo>
                      <a:pt x="282" y="1052"/>
                    </a:lnTo>
                    <a:lnTo>
                      <a:pt x="289" y="1052"/>
                    </a:lnTo>
                    <a:lnTo>
                      <a:pt x="300" y="1052"/>
                    </a:lnTo>
                    <a:lnTo>
                      <a:pt x="401" y="1078"/>
                    </a:lnTo>
                    <a:lnTo>
                      <a:pt x="479" y="1197"/>
                    </a:lnTo>
                    <a:lnTo>
                      <a:pt x="505" y="1201"/>
                    </a:lnTo>
                    <a:lnTo>
                      <a:pt x="520" y="1208"/>
                    </a:lnTo>
                    <a:lnTo>
                      <a:pt x="687" y="1268"/>
                    </a:lnTo>
                    <a:lnTo>
                      <a:pt x="694" y="1275"/>
                    </a:lnTo>
                    <a:lnTo>
                      <a:pt x="806" y="1256"/>
                    </a:lnTo>
                    <a:lnTo>
                      <a:pt x="820" y="1256"/>
                    </a:lnTo>
                    <a:lnTo>
                      <a:pt x="872" y="1249"/>
                    </a:lnTo>
                    <a:lnTo>
                      <a:pt x="880" y="1242"/>
                    </a:lnTo>
                    <a:lnTo>
                      <a:pt x="865" y="1175"/>
                    </a:lnTo>
                    <a:lnTo>
                      <a:pt x="872" y="1171"/>
                    </a:lnTo>
                    <a:lnTo>
                      <a:pt x="891" y="1164"/>
                    </a:lnTo>
                    <a:close/>
                  </a:path>
                </a:pathLst>
              </a:custGeom>
              <a:solidFill>
                <a:srgbClr val="E20000"/>
              </a:solidFill>
              <a:ln w="1905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fi-FI" sz="1200" b="1" dirty="0"/>
              </a:p>
            </p:txBody>
          </p:sp>
          <p:sp>
            <p:nvSpPr>
              <p:cNvPr id="484" name="Freeform 12">
                <a:extLst>
                  <a:ext uri="{FF2B5EF4-FFF2-40B4-BE49-F238E27FC236}">
                    <a16:creationId xmlns:a16="http://schemas.microsoft.com/office/drawing/2014/main" id="{435CBD41-CC08-A968-267D-0333BDA9605B}"/>
                  </a:ext>
                </a:extLst>
              </p:cNvPr>
              <p:cNvSpPr>
                <a:spLocks/>
              </p:cNvSpPr>
              <p:nvPr/>
            </p:nvSpPr>
            <p:spPr bwMode="auto">
              <a:xfrm>
                <a:off x="7515225" y="3681413"/>
                <a:ext cx="1042987" cy="1397000"/>
              </a:xfrm>
              <a:custGeom>
                <a:avLst/>
                <a:gdLst>
                  <a:gd name="T0" fmla="*/ 646 w 657"/>
                  <a:gd name="T1" fmla="*/ 531 h 880"/>
                  <a:gd name="T2" fmla="*/ 631 w 657"/>
                  <a:gd name="T3" fmla="*/ 531 h 880"/>
                  <a:gd name="T4" fmla="*/ 657 w 657"/>
                  <a:gd name="T5" fmla="*/ 598 h 880"/>
                  <a:gd name="T6" fmla="*/ 657 w 657"/>
                  <a:gd name="T7" fmla="*/ 617 h 880"/>
                  <a:gd name="T8" fmla="*/ 624 w 657"/>
                  <a:gd name="T9" fmla="*/ 639 h 880"/>
                  <a:gd name="T10" fmla="*/ 613 w 657"/>
                  <a:gd name="T11" fmla="*/ 650 h 880"/>
                  <a:gd name="T12" fmla="*/ 605 w 657"/>
                  <a:gd name="T13" fmla="*/ 657 h 880"/>
                  <a:gd name="T14" fmla="*/ 572 w 657"/>
                  <a:gd name="T15" fmla="*/ 683 h 880"/>
                  <a:gd name="T16" fmla="*/ 587 w 657"/>
                  <a:gd name="T17" fmla="*/ 709 h 880"/>
                  <a:gd name="T18" fmla="*/ 587 w 657"/>
                  <a:gd name="T19" fmla="*/ 717 h 880"/>
                  <a:gd name="T20" fmla="*/ 579 w 657"/>
                  <a:gd name="T21" fmla="*/ 724 h 880"/>
                  <a:gd name="T22" fmla="*/ 564 w 657"/>
                  <a:gd name="T23" fmla="*/ 754 h 880"/>
                  <a:gd name="T24" fmla="*/ 553 w 657"/>
                  <a:gd name="T25" fmla="*/ 780 h 880"/>
                  <a:gd name="T26" fmla="*/ 512 w 657"/>
                  <a:gd name="T27" fmla="*/ 814 h 880"/>
                  <a:gd name="T28" fmla="*/ 468 w 657"/>
                  <a:gd name="T29" fmla="*/ 880 h 880"/>
                  <a:gd name="T30" fmla="*/ 382 w 657"/>
                  <a:gd name="T31" fmla="*/ 810 h 880"/>
                  <a:gd name="T32" fmla="*/ 197 w 657"/>
                  <a:gd name="T33" fmla="*/ 795 h 880"/>
                  <a:gd name="T34" fmla="*/ 74 w 657"/>
                  <a:gd name="T35" fmla="*/ 631 h 880"/>
                  <a:gd name="T36" fmla="*/ 59 w 657"/>
                  <a:gd name="T37" fmla="*/ 605 h 880"/>
                  <a:gd name="T38" fmla="*/ 22 w 657"/>
                  <a:gd name="T39" fmla="*/ 583 h 880"/>
                  <a:gd name="T40" fmla="*/ 15 w 657"/>
                  <a:gd name="T41" fmla="*/ 572 h 880"/>
                  <a:gd name="T42" fmla="*/ 7 w 657"/>
                  <a:gd name="T43" fmla="*/ 565 h 880"/>
                  <a:gd name="T44" fmla="*/ 0 w 657"/>
                  <a:gd name="T45" fmla="*/ 565 h 880"/>
                  <a:gd name="T46" fmla="*/ 7 w 657"/>
                  <a:gd name="T47" fmla="*/ 520 h 880"/>
                  <a:gd name="T48" fmla="*/ 59 w 657"/>
                  <a:gd name="T49" fmla="*/ 531 h 880"/>
                  <a:gd name="T50" fmla="*/ 100 w 657"/>
                  <a:gd name="T51" fmla="*/ 553 h 880"/>
                  <a:gd name="T52" fmla="*/ 119 w 657"/>
                  <a:gd name="T53" fmla="*/ 531 h 880"/>
                  <a:gd name="T54" fmla="*/ 141 w 657"/>
                  <a:gd name="T55" fmla="*/ 498 h 880"/>
                  <a:gd name="T56" fmla="*/ 145 w 657"/>
                  <a:gd name="T57" fmla="*/ 472 h 880"/>
                  <a:gd name="T58" fmla="*/ 178 w 657"/>
                  <a:gd name="T59" fmla="*/ 434 h 880"/>
                  <a:gd name="T60" fmla="*/ 211 w 657"/>
                  <a:gd name="T61" fmla="*/ 386 h 880"/>
                  <a:gd name="T62" fmla="*/ 185 w 657"/>
                  <a:gd name="T63" fmla="*/ 308 h 880"/>
                  <a:gd name="T64" fmla="*/ 159 w 657"/>
                  <a:gd name="T65" fmla="*/ 271 h 880"/>
                  <a:gd name="T66" fmla="*/ 141 w 657"/>
                  <a:gd name="T67" fmla="*/ 230 h 880"/>
                  <a:gd name="T68" fmla="*/ 145 w 657"/>
                  <a:gd name="T69" fmla="*/ 204 h 880"/>
                  <a:gd name="T70" fmla="*/ 193 w 657"/>
                  <a:gd name="T71" fmla="*/ 178 h 880"/>
                  <a:gd name="T72" fmla="*/ 226 w 657"/>
                  <a:gd name="T73" fmla="*/ 185 h 880"/>
                  <a:gd name="T74" fmla="*/ 256 w 657"/>
                  <a:gd name="T75" fmla="*/ 178 h 880"/>
                  <a:gd name="T76" fmla="*/ 468 w 657"/>
                  <a:gd name="T77" fmla="*/ 0 h 880"/>
                  <a:gd name="T78" fmla="*/ 553 w 657"/>
                  <a:gd name="T79" fmla="*/ 171 h 880"/>
                  <a:gd name="T80" fmla="*/ 620 w 657"/>
                  <a:gd name="T81" fmla="*/ 204 h 880"/>
                  <a:gd name="T82" fmla="*/ 631 w 657"/>
                  <a:gd name="T83" fmla="*/ 271 h 880"/>
                  <a:gd name="T84" fmla="*/ 613 w 657"/>
                  <a:gd name="T85" fmla="*/ 271 h 880"/>
                  <a:gd name="T86" fmla="*/ 646 w 657"/>
                  <a:gd name="T87" fmla="*/ 420 h 880"/>
                  <a:gd name="T88" fmla="*/ 598 w 657"/>
                  <a:gd name="T89" fmla="*/ 446 h 880"/>
                  <a:gd name="T90" fmla="*/ 650 w 657"/>
                  <a:gd name="T91" fmla="*/ 520 h 880"/>
                  <a:gd name="T92" fmla="*/ 650 w 657"/>
                  <a:gd name="T93" fmla="*/ 527 h 880"/>
                  <a:gd name="T94" fmla="*/ 646 w 657"/>
                  <a:gd name="T95" fmla="*/ 531 h 8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57" h="880">
                    <a:moveTo>
                      <a:pt x="646" y="531"/>
                    </a:moveTo>
                    <a:lnTo>
                      <a:pt x="631" y="531"/>
                    </a:lnTo>
                    <a:lnTo>
                      <a:pt x="657" y="598"/>
                    </a:lnTo>
                    <a:lnTo>
                      <a:pt x="657" y="617"/>
                    </a:lnTo>
                    <a:lnTo>
                      <a:pt x="624" y="639"/>
                    </a:lnTo>
                    <a:lnTo>
                      <a:pt x="613" y="650"/>
                    </a:lnTo>
                    <a:lnTo>
                      <a:pt x="605" y="657"/>
                    </a:lnTo>
                    <a:lnTo>
                      <a:pt x="572" y="683"/>
                    </a:lnTo>
                    <a:lnTo>
                      <a:pt x="587" y="709"/>
                    </a:lnTo>
                    <a:lnTo>
                      <a:pt x="587" y="717"/>
                    </a:lnTo>
                    <a:lnTo>
                      <a:pt x="579" y="724"/>
                    </a:lnTo>
                    <a:lnTo>
                      <a:pt x="564" y="754"/>
                    </a:lnTo>
                    <a:lnTo>
                      <a:pt x="553" y="780"/>
                    </a:lnTo>
                    <a:lnTo>
                      <a:pt x="512" y="814"/>
                    </a:lnTo>
                    <a:lnTo>
                      <a:pt x="468" y="880"/>
                    </a:lnTo>
                    <a:lnTo>
                      <a:pt x="382" y="810"/>
                    </a:lnTo>
                    <a:lnTo>
                      <a:pt x="197" y="795"/>
                    </a:lnTo>
                    <a:lnTo>
                      <a:pt x="74" y="631"/>
                    </a:lnTo>
                    <a:lnTo>
                      <a:pt x="59" y="605"/>
                    </a:lnTo>
                    <a:lnTo>
                      <a:pt x="22" y="583"/>
                    </a:lnTo>
                    <a:lnTo>
                      <a:pt x="15" y="572"/>
                    </a:lnTo>
                    <a:lnTo>
                      <a:pt x="7" y="565"/>
                    </a:lnTo>
                    <a:lnTo>
                      <a:pt x="0" y="565"/>
                    </a:lnTo>
                    <a:lnTo>
                      <a:pt x="7" y="520"/>
                    </a:lnTo>
                    <a:lnTo>
                      <a:pt x="59" y="531"/>
                    </a:lnTo>
                    <a:lnTo>
                      <a:pt x="100" y="553"/>
                    </a:lnTo>
                    <a:lnTo>
                      <a:pt x="119" y="531"/>
                    </a:lnTo>
                    <a:lnTo>
                      <a:pt x="141" y="498"/>
                    </a:lnTo>
                    <a:lnTo>
                      <a:pt x="145" y="472"/>
                    </a:lnTo>
                    <a:lnTo>
                      <a:pt x="178" y="434"/>
                    </a:lnTo>
                    <a:lnTo>
                      <a:pt x="211" y="386"/>
                    </a:lnTo>
                    <a:lnTo>
                      <a:pt x="185" y="308"/>
                    </a:lnTo>
                    <a:lnTo>
                      <a:pt x="159" y="271"/>
                    </a:lnTo>
                    <a:lnTo>
                      <a:pt x="141" y="230"/>
                    </a:lnTo>
                    <a:lnTo>
                      <a:pt x="145" y="204"/>
                    </a:lnTo>
                    <a:lnTo>
                      <a:pt x="193" y="178"/>
                    </a:lnTo>
                    <a:lnTo>
                      <a:pt x="226" y="185"/>
                    </a:lnTo>
                    <a:lnTo>
                      <a:pt x="256" y="178"/>
                    </a:lnTo>
                    <a:lnTo>
                      <a:pt x="468" y="0"/>
                    </a:lnTo>
                    <a:lnTo>
                      <a:pt x="553" y="171"/>
                    </a:lnTo>
                    <a:lnTo>
                      <a:pt x="620" y="204"/>
                    </a:lnTo>
                    <a:lnTo>
                      <a:pt x="631" y="271"/>
                    </a:lnTo>
                    <a:lnTo>
                      <a:pt x="613" y="271"/>
                    </a:lnTo>
                    <a:lnTo>
                      <a:pt x="646" y="420"/>
                    </a:lnTo>
                    <a:lnTo>
                      <a:pt x="598" y="446"/>
                    </a:lnTo>
                    <a:lnTo>
                      <a:pt x="650" y="520"/>
                    </a:lnTo>
                    <a:lnTo>
                      <a:pt x="650" y="527"/>
                    </a:lnTo>
                    <a:lnTo>
                      <a:pt x="646" y="531"/>
                    </a:lnTo>
                  </a:path>
                </a:pathLst>
              </a:custGeom>
              <a:solidFill>
                <a:srgbClr val="E20000"/>
              </a:solidFill>
              <a:ln w="1905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fi-FI" sz="1200" b="1"/>
              </a:p>
            </p:txBody>
          </p:sp>
          <p:sp>
            <p:nvSpPr>
              <p:cNvPr id="485" name="Freeform 13">
                <a:extLst>
                  <a:ext uri="{FF2B5EF4-FFF2-40B4-BE49-F238E27FC236}">
                    <a16:creationId xmlns:a16="http://schemas.microsoft.com/office/drawing/2014/main" id="{168983D2-8F24-2B5F-7428-16541FC15386}"/>
                  </a:ext>
                </a:extLst>
              </p:cNvPr>
              <p:cNvSpPr>
                <a:spLocks/>
              </p:cNvSpPr>
              <p:nvPr/>
            </p:nvSpPr>
            <p:spPr bwMode="auto">
              <a:xfrm>
                <a:off x="6046788" y="3751263"/>
                <a:ext cx="1073150" cy="1350962"/>
              </a:xfrm>
              <a:custGeom>
                <a:avLst/>
                <a:gdLst>
                  <a:gd name="T0" fmla="*/ 613 w 676"/>
                  <a:gd name="T1" fmla="*/ 606 h 851"/>
                  <a:gd name="T2" fmla="*/ 624 w 676"/>
                  <a:gd name="T3" fmla="*/ 521 h 851"/>
                  <a:gd name="T4" fmla="*/ 613 w 676"/>
                  <a:gd name="T5" fmla="*/ 428 h 851"/>
                  <a:gd name="T6" fmla="*/ 498 w 676"/>
                  <a:gd name="T7" fmla="*/ 312 h 851"/>
                  <a:gd name="T8" fmla="*/ 498 w 676"/>
                  <a:gd name="T9" fmla="*/ 305 h 851"/>
                  <a:gd name="T10" fmla="*/ 420 w 676"/>
                  <a:gd name="T11" fmla="*/ 160 h 851"/>
                  <a:gd name="T12" fmla="*/ 342 w 676"/>
                  <a:gd name="T13" fmla="*/ 56 h 851"/>
                  <a:gd name="T14" fmla="*/ 178 w 676"/>
                  <a:gd name="T15" fmla="*/ 22 h 851"/>
                  <a:gd name="T16" fmla="*/ 104 w 676"/>
                  <a:gd name="T17" fmla="*/ 0 h 851"/>
                  <a:gd name="T18" fmla="*/ 78 w 676"/>
                  <a:gd name="T19" fmla="*/ 15 h 851"/>
                  <a:gd name="T20" fmla="*/ 119 w 676"/>
                  <a:gd name="T21" fmla="*/ 56 h 851"/>
                  <a:gd name="T22" fmla="*/ 178 w 676"/>
                  <a:gd name="T23" fmla="*/ 93 h 851"/>
                  <a:gd name="T24" fmla="*/ 197 w 676"/>
                  <a:gd name="T25" fmla="*/ 141 h 851"/>
                  <a:gd name="T26" fmla="*/ 171 w 676"/>
                  <a:gd name="T27" fmla="*/ 186 h 851"/>
                  <a:gd name="T28" fmla="*/ 197 w 676"/>
                  <a:gd name="T29" fmla="*/ 264 h 851"/>
                  <a:gd name="T30" fmla="*/ 204 w 676"/>
                  <a:gd name="T31" fmla="*/ 364 h 851"/>
                  <a:gd name="T32" fmla="*/ 197 w 676"/>
                  <a:gd name="T33" fmla="*/ 376 h 851"/>
                  <a:gd name="T34" fmla="*/ 186 w 676"/>
                  <a:gd name="T35" fmla="*/ 357 h 851"/>
                  <a:gd name="T36" fmla="*/ 163 w 676"/>
                  <a:gd name="T37" fmla="*/ 338 h 851"/>
                  <a:gd name="T38" fmla="*/ 152 w 676"/>
                  <a:gd name="T39" fmla="*/ 338 h 851"/>
                  <a:gd name="T40" fmla="*/ 152 w 676"/>
                  <a:gd name="T41" fmla="*/ 357 h 851"/>
                  <a:gd name="T42" fmla="*/ 100 w 676"/>
                  <a:gd name="T43" fmla="*/ 428 h 851"/>
                  <a:gd name="T44" fmla="*/ 100 w 676"/>
                  <a:gd name="T45" fmla="*/ 487 h 851"/>
                  <a:gd name="T46" fmla="*/ 171 w 676"/>
                  <a:gd name="T47" fmla="*/ 528 h 851"/>
                  <a:gd name="T48" fmla="*/ 204 w 676"/>
                  <a:gd name="T49" fmla="*/ 599 h 851"/>
                  <a:gd name="T50" fmla="*/ 126 w 676"/>
                  <a:gd name="T51" fmla="*/ 539 h 851"/>
                  <a:gd name="T52" fmla="*/ 85 w 676"/>
                  <a:gd name="T53" fmla="*/ 521 h 851"/>
                  <a:gd name="T54" fmla="*/ 7 w 676"/>
                  <a:gd name="T55" fmla="*/ 521 h 851"/>
                  <a:gd name="T56" fmla="*/ 7 w 676"/>
                  <a:gd name="T57" fmla="*/ 547 h 851"/>
                  <a:gd name="T58" fmla="*/ 33 w 676"/>
                  <a:gd name="T59" fmla="*/ 561 h 851"/>
                  <a:gd name="T60" fmla="*/ 59 w 676"/>
                  <a:gd name="T61" fmla="*/ 561 h 851"/>
                  <a:gd name="T62" fmla="*/ 104 w 676"/>
                  <a:gd name="T63" fmla="*/ 606 h 851"/>
                  <a:gd name="T64" fmla="*/ 104 w 676"/>
                  <a:gd name="T65" fmla="*/ 632 h 851"/>
                  <a:gd name="T66" fmla="*/ 171 w 676"/>
                  <a:gd name="T67" fmla="*/ 680 h 851"/>
                  <a:gd name="T68" fmla="*/ 238 w 676"/>
                  <a:gd name="T69" fmla="*/ 758 h 851"/>
                  <a:gd name="T70" fmla="*/ 264 w 676"/>
                  <a:gd name="T71" fmla="*/ 796 h 851"/>
                  <a:gd name="T72" fmla="*/ 308 w 676"/>
                  <a:gd name="T73" fmla="*/ 822 h 851"/>
                  <a:gd name="T74" fmla="*/ 349 w 676"/>
                  <a:gd name="T75" fmla="*/ 844 h 851"/>
                  <a:gd name="T76" fmla="*/ 394 w 676"/>
                  <a:gd name="T77" fmla="*/ 844 h 851"/>
                  <a:gd name="T78" fmla="*/ 420 w 676"/>
                  <a:gd name="T79" fmla="*/ 836 h 851"/>
                  <a:gd name="T80" fmla="*/ 520 w 676"/>
                  <a:gd name="T81" fmla="*/ 796 h 851"/>
                  <a:gd name="T82" fmla="*/ 613 w 676"/>
                  <a:gd name="T83" fmla="*/ 796 h 851"/>
                  <a:gd name="T84" fmla="*/ 639 w 676"/>
                  <a:gd name="T85" fmla="*/ 796 h 851"/>
                  <a:gd name="T86" fmla="*/ 676 w 676"/>
                  <a:gd name="T87" fmla="*/ 777 h 851"/>
                  <a:gd name="T88" fmla="*/ 624 w 676"/>
                  <a:gd name="T89" fmla="*/ 639 h 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76" h="851">
                    <a:moveTo>
                      <a:pt x="624" y="639"/>
                    </a:moveTo>
                    <a:lnTo>
                      <a:pt x="613" y="606"/>
                    </a:lnTo>
                    <a:lnTo>
                      <a:pt x="605" y="587"/>
                    </a:lnTo>
                    <a:lnTo>
                      <a:pt x="624" y="521"/>
                    </a:lnTo>
                    <a:lnTo>
                      <a:pt x="657" y="468"/>
                    </a:lnTo>
                    <a:lnTo>
                      <a:pt x="613" y="428"/>
                    </a:lnTo>
                    <a:lnTo>
                      <a:pt x="498" y="312"/>
                    </a:lnTo>
                    <a:lnTo>
                      <a:pt x="498" y="312"/>
                    </a:lnTo>
                    <a:lnTo>
                      <a:pt x="494" y="305"/>
                    </a:lnTo>
                    <a:lnTo>
                      <a:pt x="498" y="305"/>
                    </a:lnTo>
                    <a:lnTo>
                      <a:pt x="494" y="257"/>
                    </a:lnTo>
                    <a:lnTo>
                      <a:pt x="420" y="160"/>
                    </a:lnTo>
                    <a:lnTo>
                      <a:pt x="357" y="56"/>
                    </a:lnTo>
                    <a:lnTo>
                      <a:pt x="342" y="56"/>
                    </a:lnTo>
                    <a:lnTo>
                      <a:pt x="249" y="67"/>
                    </a:lnTo>
                    <a:lnTo>
                      <a:pt x="178" y="22"/>
                    </a:lnTo>
                    <a:lnTo>
                      <a:pt x="130" y="0"/>
                    </a:lnTo>
                    <a:lnTo>
                      <a:pt x="104" y="0"/>
                    </a:lnTo>
                    <a:lnTo>
                      <a:pt x="85" y="0"/>
                    </a:lnTo>
                    <a:lnTo>
                      <a:pt x="78" y="15"/>
                    </a:lnTo>
                    <a:lnTo>
                      <a:pt x="85" y="26"/>
                    </a:lnTo>
                    <a:lnTo>
                      <a:pt x="119" y="56"/>
                    </a:lnTo>
                    <a:lnTo>
                      <a:pt x="160" y="74"/>
                    </a:lnTo>
                    <a:lnTo>
                      <a:pt x="178" y="93"/>
                    </a:lnTo>
                    <a:lnTo>
                      <a:pt x="189" y="134"/>
                    </a:lnTo>
                    <a:lnTo>
                      <a:pt x="197" y="141"/>
                    </a:lnTo>
                    <a:lnTo>
                      <a:pt x="171" y="141"/>
                    </a:lnTo>
                    <a:lnTo>
                      <a:pt x="171" y="186"/>
                    </a:lnTo>
                    <a:lnTo>
                      <a:pt x="178" y="238"/>
                    </a:lnTo>
                    <a:lnTo>
                      <a:pt x="197" y="264"/>
                    </a:lnTo>
                    <a:lnTo>
                      <a:pt x="204" y="290"/>
                    </a:lnTo>
                    <a:lnTo>
                      <a:pt x="204" y="364"/>
                    </a:lnTo>
                    <a:lnTo>
                      <a:pt x="204" y="376"/>
                    </a:lnTo>
                    <a:lnTo>
                      <a:pt x="197" y="376"/>
                    </a:lnTo>
                    <a:lnTo>
                      <a:pt x="186" y="364"/>
                    </a:lnTo>
                    <a:lnTo>
                      <a:pt x="186" y="357"/>
                    </a:lnTo>
                    <a:lnTo>
                      <a:pt x="178" y="350"/>
                    </a:lnTo>
                    <a:lnTo>
                      <a:pt x="163" y="338"/>
                    </a:lnTo>
                    <a:lnTo>
                      <a:pt x="160" y="338"/>
                    </a:lnTo>
                    <a:lnTo>
                      <a:pt x="152" y="338"/>
                    </a:lnTo>
                    <a:lnTo>
                      <a:pt x="152" y="342"/>
                    </a:lnTo>
                    <a:lnTo>
                      <a:pt x="152" y="357"/>
                    </a:lnTo>
                    <a:lnTo>
                      <a:pt x="126" y="398"/>
                    </a:lnTo>
                    <a:lnTo>
                      <a:pt x="100" y="428"/>
                    </a:lnTo>
                    <a:lnTo>
                      <a:pt x="93" y="454"/>
                    </a:lnTo>
                    <a:lnTo>
                      <a:pt x="100" y="487"/>
                    </a:lnTo>
                    <a:lnTo>
                      <a:pt x="137" y="509"/>
                    </a:lnTo>
                    <a:lnTo>
                      <a:pt x="171" y="528"/>
                    </a:lnTo>
                    <a:lnTo>
                      <a:pt x="204" y="565"/>
                    </a:lnTo>
                    <a:lnTo>
                      <a:pt x="204" y="599"/>
                    </a:lnTo>
                    <a:lnTo>
                      <a:pt x="171" y="580"/>
                    </a:lnTo>
                    <a:lnTo>
                      <a:pt x="126" y="539"/>
                    </a:lnTo>
                    <a:lnTo>
                      <a:pt x="104" y="528"/>
                    </a:lnTo>
                    <a:lnTo>
                      <a:pt x="85" y="521"/>
                    </a:lnTo>
                    <a:lnTo>
                      <a:pt x="26" y="509"/>
                    </a:lnTo>
                    <a:lnTo>
                      <a:pt x="7" y="521"/>
                    </a:lnTo>
                    <a:lnTo>
                      <a:pt x="0" y="528"/>
                    </a:lnTo>
                    <a:lnTo>
                      <a:pt x="7" y="547"/>
                    </a:lnTo>
                    <a:lnTo>
                      <a:pt x="19" y="554"/>
                    </a:lnTo>
                    <a:lnTo>
                      <a:pt x="33" y="561"/>
                    </a:lnTo>
                    <a:lnTo>
                      <a:pt x="45" y="561"/>
                    </a:lnTo>
                    <a:lnTo>
                      <a:pt x="59" y="561"/>
                    </a:lnTo>
                    <a:lnTo>
                      <a:pt x="85" y="580"/>
                    </a:lnTo>
                    <a:lnTo>
                      <a:pt x="104" y="606"/>
                    </a:lnTo>
                    <a:lnTo>
                      <a:pt x="104" y="625"/>
                    </a:lnTo>
                    <a:lnTo>
                      <a:pt x="104" y="632"/>
                    </a:lnTo>
                    <a:lnTo>
                      <a:pt x="111" y="639"/>
                    </a:lnTo>
                    <a:lnTo>
                      <a:pt x="171" y="680"/>
                    </a:lnTo>
                    <a:lnTo>
                      <a:pt x="204" y="706"/>
                    </a:lnTo>
                    <a:lnTo>
                      <a:pt x="238" y="758"/>
                    </a:lnTo>
                    <a:lnTo>
                      <a:pt x="245" y="770"/>
                    </a:lnTo>
                    <a:lnTo>
                      <a:pt x="264" y="796"/>
                    </a:lnTo>
                    <a:lnTo>
                      <a:pt x="275" y="810"/>
                    </a:lnTo>
                    <a:lnTo>
                      <a:pt x="308" y="822"/>
                    </a:lnTo>
                    <a:lnTo>
                      <a:pt x="331" y="829"/>
                    </a:lnTo>
                    <a:lnTo>
                      <a:pt x="349" y="844"/>
                    </a:lnTo>
                    <a:lnTo>
                      <a:pt x="386" y="851"/>
                    </a:lnTo>
                    <a:lnTo>
                      <a:pt x="394" y="844"/>
                    </a:lnTo>
                    <a:lnTo>
                      <a:pt x="412" y="836"/>
                    </a:lnTo>
                    <a:lnTo>
                      <a:pt x="420" y="836"/>
                    </a:lnTo>
                    <a:lnTo>
                      <a:pt x="435" y="829"/>
                    </a:lnTo>
                    <a:lnTo>
                      <a:pt x="520" y="796"/>
                    </a:lnTo>
                    <a:lnTo>
                      <a:pt x="572" y="844"/>
                    </a:lnTo>
                    <a:lnTo>
                      <a:pt x="613" y="796"/>
                    </a:lnTo>
                    <a:lnTo>
                      <a:pt x="631" y="796"/>
                    </a:lnTo>
                    <a:lnTo>
                      <a:pt x="639" y="796"/>
                    </a:lnTo>
                    <a:lnTo>
                      <a:pt x="643" y="796"/>
                    </a:lnTo>
                    <a:lnTo>
                      <a:pt x="676" y="777"/>
                    </a:lnTo>
                    <a:lnTo>
                      <a:pt x="676" y="725"/>
                    </a:lnTo>
                    <a:lnTo>
                      <a:pt x="624" y="639"/>
                    </a:lnTo>
                    <a:close/>
                  </a:path>
                </a:pathLst>
              </a:custGeom>
              <a:solidFill>
                <a:srgbClr val="FFCC99"/>
              </a:solidFill>
              <a:ln w="1905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fi-FI" sz="1200" b="1"/>
              </a:p>
            </p:txBody>
          </p:sp>
          <p:sp>
            <p:nvSpPr>
              <p:cNvPr id="486" name="Freeform 14">
                <a:extLst>
                  <a:ext uri="{FF2B5EF4-FFF2-40B4-BE49-F238E27FC236}">
                    <a16:creationId xmlns:a16="http://schemas.microsoft.com/office/drawing/2014/main" id="{8A8730D9-790C-E396-958B-97B8AEDB608D}"/>
                  </a:ext>
                </a:extLst>
              </p:cNvPr>
              <p:cNvSpPr>
                <a:spLocks/>
              </p:cNvSpPr>
              <p:nvPr/>
            </p:nvSpPr>
            <p:spPr bwMode="auto">
              <a:xfrm>
                <a:off x="6118225" y="1184275"/>
                <a:ext cx="889000" cy="1287462"/>
              </a:xfrm>
              <a:custGeom>
                <a:avLst/>
                <a:gdLst>
                  <a:gd name="T0" fmla="*/ 475 w 560"/>
                  <a:gd name="T1" fmla="*/ 792 h 811"/>
                  <a:gd name="T2" fmla="*/ 434 w 560"/>
                  <a:gd name="T3" fmla="*/ 811 h 811"/>
                  <a:gd name="T4" fmla="*/ 349 w 560"/>
                  <a:gd name="T5" fmla="*/ 792 h 811"/>
                  <a:gd name="T6" fmla="*/ 312 w 560"/>
                  <a:gd name="T7" fmla="*/ 785 h 811"/>
                  <a:gd name="T8" fmla="*/ 278 w 560"/>
                  <a:gd name="T9" fmla="*/ 770 h 811"/>
                  <a:gd name="T10" fmla="*/ 252 w 560"/>
                  <a:gd name="T11" fmla="*/ 766 h 811"/>
                  <a:gd name="T12" fmla="*/ 245 w 560"/>
                  <a:gd name="T13" fmla="*/ 766 h 811"/>
                  <a:gd name="T14" fmla="*/ 200 w 560"/>
                  <a:gd name="T15" fmla="*/ 707 h 811"/>
                  <a:gd name="T16" fmla="*/ 170 w 560"/>
                  <a:gd name="T17" fmla="*/ 681 h 811"/>
                  <a:gd name="T18" fmla="*/ 144 w 560"/>
                  <a:gd name="T19" fmla="*/ 692 h 811"/>
                  <a:gd name="T20" fmla="*/ 126 w 560"/>
                  <a:gd name="T21" fmla="*/ 658 h 811"/>
                  <a:gd name="T22" fmla="*/ 118 w 560"/>
                  <a:gd name="T23" fmla="*/ 640 h 811"/>
                  <a:gd name="T24" fmla="*/ 107 w 560"/>
                  <a:gd name="T25" fmla="*/ 606 h 811"/>
                  <a:gd name="T26" fmla="*/ 107 w 560"/>
                  <a:gd name="T27" fmla="*/ 599 h 811"/>
                  <a:gd name="T28" fmla="*/ 126 w 560"/>
                  <a:gd name="T29" fmla="*/ 595 h 811"/>
                  <a:gd name="T30" fmla="*/ 170 w 560"/>
                  <a:gd name="T31" fmla="*/ 595 h 811"/>
                  <a:gd name="T32" fmla="*/ 178 w 560"/>
                  <a:gd name="T33" fmla="*/ 599 h 811"/>
                  <a:gd name="T34" fmla="*/ 178 w 560"/>
                  <a:gd name="T35" fmla="*/ 614 h 811"/>
                  <a:gd name="T36" fmla="*/ 178 w 560"/>
                  <a:gd name="T37" fmla="*/ 625 h 811"/>
                  <a:gd name="T38" fmla="*/ 170 w 560"/>
                  <a:gd name="T39" fmla="*/ 640 h 811"/>
                  <a:gd name="T40" fmla="*/ 167 w 560"/>
                  <a:gd name="T41" fmla="*/ 647 h 811"/>
                  <a:gd name="T42" fmla="*/ 167 w 560"/>
                  <a:gd name="T43" fmla="*/ 654 h 811"/>
                  <a:gd name="T44" fmla="*/ 178 w 560"/>
                  <a:gd name="T45" fmla="*/ 658 h 811"/>
                  <a:gd name="T46" fmla="*/ 185 w 560"/>
                  <a:gd name="T47" fmla="*/ 658 h 811"/>
                  <a:gd name="T48" fmla="*/ 200 w 560"/>
                  <a:gd name="T49" fmla="*/ 640 h 811"/>
                  <a:gd name="T50" fmla="*/ 219 w 560"/>
                  <a:gd name="T51" fmla="*/ 580 h 811"/>
                  <a:gd name="T52" fmla="*/ 178 w 560"/>
                  <a:gd name="T53" fmla="*/ 539 h 811"/>
                  <a:gd name="T54" fmla="*/ 167 w 560"/>
                  <a:gd name="T55" fmla="*/ 443 h 811"/>
                  <a:gd name="T56" fmla="*/ 144 w 560"/>
                  <a:gd name="T57" fmla="*/ 350 h 811"/>
                  <a:gd name="T58" fmla="*/ 133 w 560"/>
                  <a:gd name="T59" fmla="*/ 279 h 811"/>
                  <a:gd name="T60" fmla="*/ 92 w 560"/>
                  <a:gd name="T61" fmla="*/ 246 h 811"/>
                  <a:gd name="T62" fmla="*/ 48 w 560"/>
                  <a:gd name="T63" fmla="*/ 227 h 811"/>
                  <a:gd name="T64" fmla="*/ 33 w 560"/>
                  <a:gd name="T65" fmla="*/ 220 h 811"/>
                  <a:gd name="T66" fmla="*/ 22 w 560"/>
                  <a:gd name="T67" fmla="*/ 205 h 811"/>
                  <a:gd name="T68" fmla="*/ 0 w 560"/>
                  <a:gd name="T69" fmla="*/ 179 h 811"/>
                  <a:gd name="T70" fmla="*/ 33 w 560"/>
                  <a:gd name="T71" fmla="*/ 168 h 811"/>
                  <a:gd name="T72" fmla="*/ 40 w 560"/>
                  <a:gd name="T73" fmla="*/ 168 h 811"/>
                  <a:gd name="T74" fmla="*/ 48 w 560"/>
                  <a:gd name="T75" fmla="*/ 160 h 811"/>
                  <a:gd name="T76" fmla="*/ 55 w 560"/>
                  <a:gd name="T77" fmla="*/ 153 h 811"/>
                  <a:gd name="T78" fmla="*/ 141 w 560"/>
                  <a:gd name="T79" fmla="*/ 34 h 811"/>
                  <a:gd name="T80" fmla="*/ 271 w 560"/>
                  <a:gd name="T81" fmla="*/ 0 h 811"/>
                  <a:gd name="T82" fmla="*/ 423 w 560"/>
                  <a:gd name="T83" fmla="*/ 30 h 811"/>
                  <a:gd name="T84" fmla="*/ 427 w 560"/>
                  <a:gd name="T85" fmla="*/ 30 h 811"/>
                  <a:gd name="T86" fmla="*/ 501 w 560"/>
                  <a:gd name="T87" fmla="*/ 34 h 811"/>
                  <a:gd name="T88" fmla="*/ 560 w 560"/>
                  <a:gd name="T89" fmla="*/ 56 h 811"/>
                  <a:gd name="T90" fmla="*/ 546 w 560"/>
                  <a:gd name="T91" fmla="*/ 253 h 811"/>
                  <a:gd name="T92" fmla="*/ 538 w 560"/>
                  <a:gd name="T93" fmla="*/ 272 h 811"/>
                  <a:gd name="T94" fmla="*/ 494 w 560"/>
                  <a:gd name="T95" fmla="*/ 435 h 811"/>
                  <a:gd name="T96" fmla="*/ 453 w 560"/>
                  <a:gd name="T97" fmla="*/ 443 h 811"/>
                  <a:gd name="T98" fmla="*/ 423 w 560"/>
                  <a:gd name="T99" fmla="*/ 595 h 811"/>
                  <a:gd name="T100" fmla="*/ 423 w 560"/>
                  <a:gd name="T101" fmla="*/ 599 h 811"/>
                  <a:gd name="T102" fmla="*/ 427 w 560"/>
                  <a:gd name="T103" fmla="*/ 614 h 811"/>
                  <a:gd name="T104" fmla="*/ 475 w 560"/>
                  <a:gd name="T105" fmla="*/ 792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60" h="811">
                    <a:moveTo>
                      <a:pt x="475" y="792"/>
                    </a:moveTo>
                    <a:lnTo>
                      <a:pt x="434" y="811"/>
                    </a:lnTo>
                    <a:lnTo>
                      <a:pt x="349" y="792"/>
                    </a:lnTo>
                    <a:lnTo>
                      <a:pt x="312" y="785"/>
                    </a:lnTo>
                    <a:lnTo>
                      <a:pt x="278" y="770"/>
                    </a:lnTo>
                    <a:lnTo>
                      <a:pt x="252" y="766"/>
                    </a:lnTo>
                    <a:lnTo>
                      <a:pt x="245" y="766"/>
                    </a:lnTo>
                    <a:lnTo>
                      <a:pt x="200" y="707"/>
                    </a:lnTo>
                    <a:lnTo>
                      <a:pt x="170" y="681"/>
                    </a:lnTo>
                    <a:lnTo>
                      <a:pt x="144" y="692"/>
                    </a:lnTo>
                    <a:lnTo>
                      <a:pt x="126" y="658"/>
                    </a:lnTo>
                    <a:lnTo>
                      <a:pt x="118" y="640"/>
                    </a:lnTo>
                    <a:lnTo>
                      <a:pt x="107" y="606"/>
                    </a:lnTo>
                    <a:lnTo>
                      <a:pt x="107" y="599"/>
                    </a:lnTo>
                    <a:lnTo>
                      <a:pt x="126" y="595"/>
                    </a:lnTo>
                    <a:lnTo>
                      <a:pt x="170" y="595"/>
                    </a:lnTo>
                    <a:lnTo>
                      <a:pt x="178" y="599"/>
                    </a:lnTo>
                    <a:lnTo>
                      <a:pt x="178" y="614"/>
                    </a:lnTo>
                    <a:lnTo>
                      <a:pt x="178" y="625"/>
                    </a:lnTo>
                    <a:lnTo>
                      <a:pt x="170" y="640"/>
                    </a:lnTo>
                    <a:lnTo>
                      <a:pt x="167" y="647"/>
                    </a:lnTo>
                    <a:lnTo>
                      <a:pt x="167" y="654"/>
                    </a:lnTo>
                    <a:lnTo>
                      <a:pt x="178" y="658"/>
                    </a:lnTo>
                    <a:lnTo>
                      <a:pt x="185" y="658"/>
                    </a:lnTo>
                    <a:lnTo>
                      <a:pt x="200" y="640"/>
                    </a:lnTo>
                    <a:lnTo>
                      <a:pt x="219" y="580"/>
                    </a:lnTo>
                    <a:lnTo>
                      <a:pt x="178" y="539"/>
                    </a:lnTo>
                    <a:lnTo>
                      <a:pt x="167" y="443"/>
                    </a:lnTo>
                    <a:lnTo>
                      <a:pt x="144" y="350"/>
                    </a:lnTo>
                    <a:lnTo>
                      <a:pt x="133" y="279"/>
                    </a:lnTo>
                    <a:lnTo>
                      <a:pt x="92" y="246"/>
                    </a:lnTo>
                    <a:lnTo>
                      <a:pt x="48" y="227"/>
                    </a:lnTo>
                    <a:lnTo>
                      <a:pt x="33" y="220"/>
                    </a:lnTo>
                    <a:lnTo>
                      <a:pt x="22" y="205"/>
                    </a:lnTo>
                    <a:lnTo>
                      <a:pt x="0" y="179"/>
                    </a:lnTo>
                    <a:lnTo>
                      <a:pt x="33" y="168"/>
                    </a:lnTo>
                    <a:lnTo>
                      <a:pt x="40" y="168"/>
                    </a:lnTo>
                    <a:lnTo>
                      <a:pt x="48" y="160"/>
                    </a:lnTo>
                    <a:lnTo>
                      <a:pt x="55" y="153"/>
                    </a:lnTo>
                    <a:lnTo>
                      <a:pt x="141" y="34"/>
                    </a:lnTo>
                    <a:lnTo>
                      <a:pt x="271" y="0"/>
                    </a:lnTo>
                    <a:lnTo>
                      <a:pt x="423" y="30"/>
                    </a:lnTo>
                    <a:lnTo>
                      <a:pt x="427" y="30"/>
                    </a:lnTo>
                    <a:lnTo>
                      <a:pt x="501" y="34"/>
                    </a:lnTo>
                    <a:lnTo>
                      <a:pt x="560" y="56"/>
                    </a:lnTo>
                    <a:lnTo>
                      <a:pt x="546" y="253"/>
                    </a:lnTo>
                    <a:lnTo>
                      <a:pt x="538" y="272"/>
                    </a:lnTo>
                    <a:lnTo>
                      <a:pt x="494" y="435"/>
                    </a:lnTo>
                    <a:lnTo>
                      <a:pt x="453" y="443"/>
                    </a:lnTo>
                    <a:lnTo>
                      <a:pt x="423" y="595"/>
                    </a:lnTo>
                    <a:lnTo>
                      <a:pt x="423" y="599"/>
                    </a:lnTo>
                    <a:lnTo>
                      <a:pt x="427" y="614"/>
                    </a:lnTo>
                    <a:lnTo>
                      <a:pt x="475" y="792"/>
                    </a:lnTo>
                  </a:path>
                </a:pathLst>
              </a:custGeom>
              <a:solidFill>
                <a:srgbClr val="E20000"/>
              </a:solidFill>
              <a:ln w="1111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fi-FI" sz="1200" b="1"/>
              </a:p>
            </p:txBody>
          </p:sp>
          <p:sp>
            <p:nvSpPr>
              <p:cNvPr id="487" name="Freeform 15">
                <a:extLst>
                  <a:ext uri="{FF2B5EF4-FFF2-40B4-BE49-F238E27FC236}">
                    <a16:creationId xmlns:a16="http://schemas.microsoft.com/office/drawing/2014/main" id="{42EE8C3C-CA10-3ADE-8C45-97ED522C30D8}"/>
                  </a:ext>
                </a:extLst>
              </p:cNvPr>
              <p:cNvSpPr>
                <a:spLocks/>
              </p:cNvSpPr>
              <p:nvPr/>
            </p:nvSpPr>
            <p:spPr bwMode="auto">
              <a:xfrm>
                <a:off x="6713538" y="3922713"/>
                <a:ext cx="949325" cy="549275"/>
              </a:xfrm>
              <a:custGeom>
                <a:avLst/>
                <a:gdLst>
                  <a:gd name="T0" fmla="*/ 193 w 598"/>
                  <a:gd name="T1" fmla="*/ 320 h 346"/>
                  <a:gd name="T2" fmla="*/ 74 w 598"/>
                  <a:gd name="T3" fmla="*/ 197 h 346"/>
                  <a:gd name="T4" fmla="*/ 78 w 598"/>
                  <a:gd name="T5" fmla="*/ 197 h 346"/>
                  <a:gd name="T6" fmla="*/ 74 w 598"/>
                  <a:gd name="T7" fmla="*/ 149 h 346"/>
                  <a:gd name="T8" fmla="*/ 0 w 598"/>
                  <a:gd name="T9" fmla="*/ 52 h 346"/>
                  <a:gd name="T10" fmla="*/ 119 w 598"/>
                  <a:gd name="T11" fmla="*/ 71 h 346"/>
                  <a:gd name="T12" fmla="*/ 204 w 598"/>
                  <a:gd name="T13" fmla="*/ 45 h 346"/>
                  <a:gd name="T14" fmla="*/ 289 w 598"/>
                  <a:gd name="T15" fmla="*/ 45 h 346"/>
                  <a:gd name="T16" fmla="*/ 323 w 598"/>
                  <a:gd name="T17" fmla="*/ 45 h 346"/>
                  <a:gd name="T18" fmla="*/ 341 w 598"/>
                  <a:gd name="T19" fmla="*/ 45 h 346"/>
                  <a:gd name="T20" fmla="*/ 390 w 598"/>
                  <a:gd name="T21" fmla="*/ 0 h 346"/>
                  <a:gd name="T22" fmla="*/ 419 w 598"/>
                  <a:gd name="T23" fmla="*/ 0 h 346"/>
                  <a:gd name="T24" fmla="*/ 494 w 598"/>
                  <a:gd name="T25" fmla="*/ 0 h 346"/>
                  <a:gd name="T26" fmla="*/ 598 w 598"/>
                  <a:gd name="T27" fmla="*/ 52 h 346"/>
                  <a:gd name="T28" fmla="*/ 527 w 598"/>
                  <a:gd name="T29" fmla="*/ 78 h 346"/>
                  <a:gd name="T30" fmla="*/ 453 w 598"/>
                  <a:gd name="T31" fmla="*/ 197 h 346"/>
                  <a:gd name="T32" fmla="*/ 460 w 598"/>
                  <a:gd name="T33" fmla="*/ 216 h 346"/>
                  <a:gd name="T34" fmla="*/ 460 w 598"/>
                  <a:gd name="T35" fmla="*/ 223 h 346"/>
                  <a:gd name="T36" fmla="*/ 486 w 598"/>
                  <a:gd name="T37" fmla="*/ 230 h 346"/>
                  <a:gd name="T38" fmla="*/ 505 w 598"/>
                  <a:gd name="T39" fmla="*/ 223 h 346"/>
                  <a:gd name="T40" fmla="*/ 512 w 598"/>
                  <a:gd name="T41" fmla="*/ 230 h 346"/>
                  <a:gd name="T42" fmla="*/ 520 w 598"/>
                  <a:gd name="T43" fmla="*/ 242 h 346"/>
                  <a:gd name="T44" fmla="*/ 512 w 598"/>
                  <a:gd name="T45" fmla="*/ 249 h 346"/>
                  <a:gd name="T46" fmla="*/ 501 w 598"/>
                  <a:gd name="T47" fmla="*/ 256 h 346"/>
                  <a:gd name="T48" fmla="*/ 468 w 598"/>
                  <a:gd name="T49" fmla="*/ 268 h 346"/>
                  <a:gd name="T50" fmla="*/ 434 w 598"/>
                  <a:gd name="T51" fmla="*/ 282 h 346"/>
                  <a:gd name="T52" fmla="*/ 390 w 598"/>
                  <a:gd name="T53" fmla="*/ 282 h 346"/>
                  <a:gd name="T54" fmla="*/ 375 w 598"/>
                  <a:gd name="T55" fmla="*/ 290 h 346"/>
                  <a:gd name="T56" fmla="*/ 367 w 598"/>
                  <a:gd name="T57" fmla="*/ 290 h 346"/>
                  <a:gd name="T58" fmla="*/ 390 w 598"/>
                  <a:gd name="T59" fmla="*/ 342 h 346"/>
                  <a:gd name="T60" fmla="*/ 382 w 598"/>
                  <a:gd name="T61" fmla="*/ 346 h 346"/>
                  <a:gd name="T62" fmla="*/ 349 w 598"/>
                  <a:gd name="T63" fmla="*/ 346 h 346"/>
                  <a:gd name="T64" fmla="*/ 323 w 598"/>
                  <a:gd name="T65" fmla="*/ 342 h 346"/>
                  <a:gd name="T66" fmla="*/ 289 w 598"/>
                  <a:gd name="T67" fmla="*/ 334 h 346"/>
                  <a:gd name="T68" fmla="*/ 263 w 598"/>
                  <a:gd name="T69" fmla="*/ 316 h 346"/>
                  <a:gd name="T70" fmla="*/ 211 w 598"/>
                  <a:gd name="T71" fmla="*/ 290 h 346"/>
                  <a:gd name="T72" fmla="*/ 193 w 598"/>
                  <a:gd name="T73" fmla="*/ 320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98" h="346">
                    <a:moveTo>
                      <a:pt x="193" y="320"/>
                    </a:moveTo>
                    <a:lnTo>
                      <a:pt x="74" y="197"/>
                    </a:lnTo>
                    <a:lnTo>
                      <a:pt x="78" y="197"/>
                    </a:lnTo>
                    <a:lnTo>
                      <a:pt x="74" y="149"/>
                    </a:lnTo>
                    <a:lnTo>
                      <a:pt x="0" y="52"/>
                    </a:lnTo>
                    <a:lnTo>
                      <a:pt x="119" y="71"/>
                    </a:lnTo>
                    <a:lnTo>
                      <a:pt x="204" y="45"/>
                    </a:lnTo>
                    <a:lnTo>
                      <a:pt x="289" y="45"/>
                    </a:lnTo>
                    <a:lnTo>
                      <a:pt x="323" y="45"/>
                    </a:lnTo>
                    <a:lnTo>
                      <a:pt x="341" y="45"/>
                    </a:lnTo>
                    <a:lnTo>
                      <a:pt x="390" y="0"/>
                    </a:lnTo>
                    <a:lnTo>
                      <a:pt x="419" y="0"/>
                    </a:lnTo>
                    <a:lnTo>
                      <a:pt x="494" y="0"/>
                    </a:lnTo>
                    <a:lnTo>
                      <a:pt x="598" y="52"/>
                    </a:lnTo>
                    <a:lnTo>
                      <a:pt x="527" y="78"/>
                    </a:lnTo>
                    <a:lnTo>
                      <a:pt x="453" y="197"/>
                    </a:lnTo>
                    <a:lnTo>
                      <a:pt x="460" y="216"/>
                    </a:lnTo>
                    <a:lnTo>
                      <a:pt x="460" y="223"/>
                    </a:lnTo>
                    <a:lnTo>
                      <a:pt x="486" y="230"/>
                    </a:lnTo>
                    <a:lnTo>
                      <a:pt x="505" y="223"/>
                    </a:lnTo>
                    <a:lnTo>
                      <a:pt x="512" y="230"/>
                    </a:lnTo>
                    <a:lnTo>
                      <a:pt x="520" y="242"/>
                    </a:lnTo>
                    <a:lnTo>
                      <a:pt x="512" y="249"/>
                    </a:lnTo>
                    <a:lnTo>
                      <a:pt x="501" y="256"/>
                    </a:lnTo>
                    <a:lnTo>
                      <a:pt x="468" y="268"/>
                    </a:lnTo>
                    <a:lnTo>
                      <a:pt x="434" y="282"/>
                    </a:lnTo>
                    <a:lnTo>
                      <a:pt x="390" y="282"/>
                    </a:lnTo>
                    <a:lnTo>
                      <a:pt x="375" y="290"/>
                    </a:lnTo>
                    <a:lnTo>
                      <a:pt x="367" y="290"/>
                    </a:lnTo>
                    <a:lnTo>
                      <a:pt x="390" y="342"/>
                    </a:lnTo>
                    <a:lnTo>
                      <a:pt x="382" y="346"/>
                    </a:lnTo>
                    <a:lnTo>
                      <a:pt x="349" y="346"/>
                    </a:lnTo>
                    <a:lnTo>
                      <a:pt x="323" y="342"/>
                    </a:lnTo>
                    <a:lnTo>
                      <a:pt x="289" y="334"/>
                    </a:lnTo>
                    <a:lnTo>
                      <a:pt x="263" y="316"/>
                    </a:lnTo>
                    <a:lnTo>
                      <a:pt x="211" y="290"/>
                    </a:lnTo>
                    <a:lnTo>
                      <a:pt x="193" y="320"/>
                    </a:lnTo>
                  </a:path>
                </a:pathLst>
              </a:custGeom>
              <a:solidFill>
                <a:srgbClr val="FF6600"/>
              </a:solidFill>
              <a:ln w="1905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fi-FI" sz="1200" b="1"/>
              </a:p>
            </p:txBody>
          </p:sp>
          <p:sp>
            <p:nvSpPr>
              <p:cNvPr id="488" name="Freeform 16">
                <a:extLst>
                  <a:ext uri="{FF2B5EF4-FFF2-40B4-BE49-F238E27FC236}">
                    <a16:creationId xmlns:a16="http://schemas.microsoft.com/office/drawing/2014/main" id="{3903C9D5-EEAD-8AFD-7AAC-71E86266A7A3}"/>
                  </a:ext>
                </a:extLst>
              </p:cNvPr>
              <p:cNvSpPr>
                <a:spLocks/>
              </p:cNvSpPr>
              <p:nvPr/>
            </p:nvSpPr>
            <p:spPr bwMode="auto">
              <a:xfrm>
                <a:off x="6872288" y="2347913"/>
                <a:ext cx="1344612" cy="719137"/>
              </a:xfrm>
              <a:custGeom>
                <a:avLst/>
                <a:gdLst>
                  <a:gd name="T0" fmla="*/ 780 w 847"/>
                  <a:gd name="T1" fmla="*/ 234 h 453"/>
                  <a:gd name="T2" fmla="*/ 761 w 847"/>
                  <a:gd name="T3" fmla="*/ 234 h 453"/>
                  <a:gd name="T4" fmla="*/ 650 w 847"/>
                  <a:gd name="T5" fmla="*/ 249 h 453"/>
                  <a:gd name="T6" fmla="*/ 650 w 847"/>
                  <a:gd name="T7" fmla="*/ 256 h 453"/>
                  <a:gd name="T8" fmla="*/ 635 w 847"/>
                  <a:gd name="T9" fmla="*/ 341 h 453"/>
                  <a:gd name="T10" fmla="*/ 572 w 847"/>
                  <a:gd name="T11" fmla="*/ 401 h 453"/>
                  <a:gd name="T12" fmla="*/ 546 w 847"/>
                  <a:gd name="T13" fmla="*/ 405 h 453"/>
                  <a:gd name="T14" fmla="*/ 453 w 847"/>
                  <a:gd name="T15" fmla="*/ 438 h 453"/>
                  <a:gd name="T16" fmla="*/ 368 w 847"/>
                  <a:gd name="T17" fmla="*/ 453 h 453"/>
                  <a:gd name="T18" fmla="*/ 308 w 847"/>
                  <a:gd name="T19" fmla="*/ 405 h 453"/>
                  <a:gd name="T20" fmla="*/ 156 w 847"/>
                  <a:gd name="T21" fmla="*/ 260 h 453"/>
                  <a:gd name="T22" fmla="*/ 123 w 847"/>
                  <a:gd name="T23" fmla="*/ 230 h 453"/>
                  <a:gd name="T24" fmla="*/ 119 w 847"/>
                  <a:gd name="T25" fmla="*/ 230 h 453"/>
                  <a:gd name="T26" fmla="*/ 97 w 847"/>
                  <a:gd name="T27" fmla="*/ 204 h 453"/>
                  <a:gd name="T28" fmla="*/ 0 w 847"/>
                  <a:gd name="T29" fmla="*/ 59 h 453"/>
                  <a:gd name="T30" fmla="*/ 123 w 847"/>
                  <a:gd name="T31" fmla="*/ 59 h 453"/>
                  <a:gd name="T32" fmla="*/ 241 w 847"/>
                  <a:gd name="T33" fmla="*/ 26 h 453"/>
                  <a:gd name="T34" fmla="*/ 327 w 847"/>
                  <a:gd name="T35" fmla="*/ 33 h 453"/>
                  <a:gd name="T36" fmla="*/ 405 w 847"/>
                  <a:gd name="T37" fmla="*/ 89 h 453"/>
                  <a:gd name="T38" fmla="*/ 472 w 847"/>
                  <a:gd name="T39" fmla="*/ 18 h 453"/>
                  <a:gd name="T40" fmla="*/ 472 w 847"/>
                  <a:gd name="T41" fmla="*/ 0 h 453"/>
                  <a:gd name="T42" fmla="*/ 572 w 847"/>
                  <a:gd name="T43" fmla="*/ 33 h 453"/>
                  <a:gd name="T44" fmla="*/ 590 w 847"/>
                  <a:gd name="T45" fmla="*/ 111 h 453"/>
                  <a:gd name="T46" fmla="*/ 624 w 847"/>
                  <a:gd name="T47" fmla="*/ 174 h 453"/>
                  <a:gd name="T48" fmla="*/ 624 w 847"/>
                  <a:gd name="T49" fmla="*/ 163 h 453"/>
                  <a:gd name="T50" fmla="*/ 635 w 847"/>
                  <a:gd name="T51" fmla="*/ 118 h 453"/>
                  <a:gd name="T52" fmla="*/ 650 w 847"/>
                  <a:gd name="T53" fmla="*/ 85 h 453"/>
                  <a:gd name="T54" fmla="*/ 657 w 847"/>
                  <a:gd name="T55" fmla="*/ 85 h 453"/>
                  <a:gd name="T56" fmla="*/ 668 w 847"/>
                  <a:gd name="T57" fmla="*/ 85 h 453"/>
                  <a:gd name="T58" fmla="*/ 769 w 847"/>
                  <a:gd name="T59" fmla="*/ 111 h 453"/>
                  <a:gd name="T60" fmla="*/ 847 w 847"/>
                  <a:gd name="T61" fmla="*/ 230 h 453"/>
                  <a:gd name="T62" fmla="*/ 821 w 847"/>
                  <a:gd name="T63" fmla="*/ 215 h 453"/>
                  <a:gd name="T64" fmla="*/ 795 w 847"/>
                  <a:gd name="T65" fmla="*/ 208 h 453"/>
                  <a:gd name="T66" fmla="*/ 787 w 847"/>
                  <a:gd name="T67" fmla="*/ 223 h 453"/>
                  <a:gd name="T68" fmla="*/ 787 w 847"/>
                  <a:gd name="T69" fmla="*/ 230 h 453"/>
                  <a:gd name="T70" fmla="*/ 787 w 847"/>
                  <a:gd name="T71" fmla="*/ 234 h 453"/>
                  <a:gd name="T72" fmla="*/ 780 w 847"/>
                  <a:gd name="T73" fmla="*/ 234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47" h="453">
                    <a:moveTo>
                      <a:pt x="780" y="234"/>
                    </a:moveTo>
                    <a:lnTo>
                      <a:pt x="761" y="234"/>
                    </a:lnTo>
                    <a:lnTo>
                      <a:pt x="650" y="249"/>
                    </a:lnTo>
                    <a:lnTo>
                      <a:pt x="650" y="256"/>
                    </a:lnTo>
                    <a:lnTo>
                      <a:pt x="635" y="341"/>
                    </a:lnTo>
                    <a:lnTo>
                      <a:pt x="572" y="401"/>
                    </a:lnTo>
                    <a:lnTo>
                      <a:pt x="546" y="405"/>
                    </a:lnTo>
                    <a:lnTo>
                      <a:pt x="453" y="438"/>
                    </a:lnTo>
                    <a:lnTo>
                      <a:pt x="368" y="453"/>
                    </a:lnTo>
                    <a:lnTo>
                      <a:pt x="308" y="405"/>
                    </a:lnTo>
                    <a:lnTo>
                      <a:pt x="156" y="260"/>
                    </a:lnTo>
                    <a:lnTo>
                      <a:pt x="123" y="230"/>
                    </a:lnTo>
                    <a:lnTo>
                      <a:pt x="119" y="230"/>
                    </a:lnTo>
                    <a:lnTo>
                      <a:pt x="97" y="204"/>
                    </a:lnTo>
                    <a:lnTo>
                      <a:pt x="0" y="59"/>
                    </a:lnTo>
                    <a:lnTo>
                      <a:pt x="123" y="59"/>
                    </a:lnTo>
                    <a:lnTo>
                      <a:pt x="241" y="26"/>
                    </a:lnTo>
                    <a:lnTo>
                      <a:pt x="327" y="33"/>
                    </a:lnTo>
                    <a:lnTo>
                      <a:pt x="405" y="89"/>
                    </a:lnTo>
                    <a:lnTo>
                      <a:pt x="472" y="18"/>
                    </a:lnTo>
                    <a:lnTo>
                      <a:pt x="472" y="0"/>
                    </a:lnTo>
                    <a:lnTo>
                      <a:pt x="572" y="33"/>
                    </a:lnTo>
                    <a:lnTo>
                      <a:pt x="590" y="111"/>
                    </a:lnTo>
                    <a:lnTo>
                      <a:pt x="624" y="174"/>
                    </a:lnTo>
                    <a:lnTo>
                      <a:pt x="624" y="163"/>
                    </a:lnTo>
                    <a:lnTo>
                      <a:pt x="635" y="118"/>
                    </a:lnTo>
                    <a:lnTo>
                      <a:pt x="650" y="85"/>
                    </a:lnTo>
                    <a:lnTo>
                      <a:pt x="657" y="85"/>
                    </a:lnTo>
                    <a:lnTo>
                      <a:pt x="668" y="85"/>
                    </a:lnTo>
                    <a:lnTo>
                      <a:pt x="769" y="111"/>
                    </a:lnTo>
                    <a:lnTo>
                      <a:pt x="847" y="230"/>
                    </a:lnTo>
                    <a:lnTo>
                      <a:pt x="821" y="215"/>
                    </a:lnTo>
                    <a:lnTo>
                      <a:pt x="795" y="208"/>
                    </a:lnTo>
                    <a:lnTo>
                      <a:pt x="787" y="223"/>
                    </a:lnTo>
                    <a:lnTo>
                      <a:pt x="787" y="230"/>
                    </a:lnTo>
                    <a:lnTo>
                      <a:pt x="787" y="234"/>
                    </a:lnTo>
                    <a:lnTo>
                      <a:pt x="780" y="234"/>
                    </a:lnTo>
                  </a:path>
                </a:pathLst>
              </a:custGeom>
              <a:solidFill>
                <a:srgbClr val="FF6600"/>
              </a:solidFill>
              <a:ln w="1111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fi-FI" sz="1200" b="1"/>
              </a:p>
            </p:txBody>
          </p:sp>
          <p:sp>
            <p:nvSpPr>
              <p:cNvPr id="489" name="Freeform 17">
                <a:extLst>
                  <a:ext uri="{FF2B5EF4-FFF2-40B4-BE49-F238E27FC236}">
                    <a16:creationId xmlns:a16="http://schemas.microsoft.com/office/drawing/2014/main" id="{E3EF05BE-EE62-11AC-A7D1-6CC0A1AEFAD6}"/>
                  </a:ext>
                </a:extLst>
              </p:cNvPr>
              <p:cNvSpPr>
                <a:spLocks/>
              </p:cNvSpPr>
              <p:nvPr/>
            </p:nvSpPr>
            <p:spPr bwMode="auto">
              <a:xfrm>
                <a:off x="5857875" y="4754563"/>
                <a:ext cx="1492250" cy="962025"/>
              </a:xfrm>
              <a:custGeom>
                <a:avLst/>
                <a:gdLst>
                  <a:gd name="T0" fmla="*/ 617 w 940"/>
                  <a:gd name="T1" fmla="*/ 580 h 606"/>
                  <a:gd name="T2" fmla="*/ 606 w 940"/>
                  <a:gd name="T3" fmla="*/ 513 h 606"/>
                  <a:gd name="T4" fmla="*/ 505 w 940"/>
                  <a:gd name="T5" fmla="*/ 528 h 606"/>
                  <a:gd name="T6" fmla="*/ 505 w 940"/>
                  <a:gd name="T7" fmla="*/ 580 h 606"/>
                  <a:gd name="T8" fmla="*/ 461 w 940"/>
                  <a:gd name="T9" fmla="*/ 598 h 606"/>
                  <a:gd name="T10" fmla="*/ 368 w 940"/>
                  <a:gd name="T11" fmla="*/ 591 h 606"/>
                  <a:gd name="T12" fmla="*/ 357 w 940"/>
                  <a:gd name="T13" fmla="*/ 487 h 606"/>
                  <a:gd name="T14" fmla="*/ 297 w 940"/>
                  <a:gd name="T15" fmla="*/ 502 h 606"/>
                  <a:gd name="T16" fmla="*/ 271 w 940"/>
                  <a:gd name="T17" fmla="*/ 565 h 606"/>
                  <a:gd name="T18" fmla="*/ 138 w 940"/>
                  <a:gd name="T19" fmla="*/ 565 h 606"/>
                  <a:gd name="T20" fmla="*/ 74 w 940"/>
                  <a:gd name="T21" fmla="*/ 494 h 606"/>
                  <a:gd name="T22" fmla="*/ 67 w 940"/>
                  <a:gd name="T23" fmla="*/ 442 h 606"/>
                  <a:gd name="T24" fmla="*/ 74 w 940"/>
                  <a:gd name="T25" fmla="*/ 427 h 606"/>
                  <a:gd name="T26" fmla="*/ 78 w 940"/>
                  <a:gd name="T27" fmla="*/ 394 h 606"/>
                  <a:gd name="T28" fmla="*/ 67 w 940"/>
                  <a:gd name="T29" fmla="*/ 357 h 606"/>
                  <a:gd name="T30" fmla="*/ 34 w 940"/>
                  <a:gd name="T31" fmla="*/ 342 h 606"/>
                  <a:gd name="T32" fmla="*/ 0 w 940"/>
                  <a:gd name="T33" fmla="*/ 331 h 606"/>
                  <a:gd name="T34" fmla="*/ 22 w 940"/>
                  <a:gd name="T35" fmla="*/ 301 h 606"/>
                  <a:gd name="T36" fmla="*/ 100 w 940"/>
                  <a:gd name="T37" fmla="*/ 323 h 606"/>
                  <a:gd name="T38" fmla="*/ 119 w 940"/>
                  <a:gd name="T39" fmla="*/ 271 h 606"/>
                  <a:gd name="T40" fmla="*/ 134 w 940"/>
                  <a:gd name="T41" fmla="*/ 100 h 606"/>
                  <a:gd name="T42" fmla="*/ 138 w 940"/>
                  <a:gd name="T43" fmla="*/ 19 h 606"/>
                  <a:gd name="T44" fmla="*/ 193 w 940"/>
                  <a:gd name="T45" fmla="*/ 15 h 606"/>
                  <a:gd name="T46" fmla="*/ 230 w 940"/>
                  <a:gd name="T47" fmla="*/ 7 h 606"/>
                  <a:gd name="T48" fmla="*/ 323 w 940"/>
                  <a:gd name="T49" fmla="*/ 74 h 606"/>
                  <a:gd name="T50" fmla="*/ 364 w 940"/>
                  <a:gd name="T51" fmla="*/ 138 h 606"/>
                  <a:gd name="T52" fmla="*/ 394 w 940"/>
                  <a:gd name="T53" fmla="*/ 178 h 606"/>
                  <a:gd name="T54" fmla="*/ 450 w 940"/>
                  <a:gd name="T55" fmla="*/ 197 h 606"/>
                  <a:gd name="T56" fmla="*/ 505 w 940"/>
                  <a:gd name="T57" fmla="*/ 219 h 606"/>
                  <a:gd name="T58" fmla="*/ 531 w 940"/>
                  <a:gd name="T59" fmla="*/ 204 h 606"/>
                  <a:gd name="T60" fmla="*/ 554 w 940"/>
                  <a:gd name="T61" fmla="*/ 197 h 606"/>
                  <a:gd name="T62" fmla="*/ 691 w 940"/>
                  <a:gd name="T63" fmla="*/ 212 h 606"/>
                  <a:gd name="T64" fmla="*/ 724 w 940"/>
                  <a:gd name="T65" fmla="*/ 275 h 606"/>
                  <a:gd name="T66" fmla="*/ 788 w 940"/>
                  <a:gd name="T67" fmla="*/ 349 h 606"/>
                  <a:gd name="T68" fmla="*/ 914 w 940"/>
                  <a:gd name="T69" fmla="*/ 409 h 606"/>
                  <a:gd name="T70" fmla="*/ 932 w 940"/>
                  <a:gd name="T71" fmla="*/ 513 h 606"/>
                  <a:gd name="T72" fmla="*/ 869 w 940"/>
                  <a:gd name="T73" fmla="*/ 546 h 606"/>
                  <a:gd name="T74" fmla="*/ 802 w 940"/>
                  <a:gd name="T75" fmla="*/ 580 h 606"/>
                  <a:gd name="T76" fmla="*/ 724 w 940"/>
                  <a:gd name="T77" fmla="*/ 572 h 606"/>
                  <a:gd name="T78" fmla="*/ 624 w 940"/>
                  <a:gd name="T79" fmla="*/ 587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40" h="606">
                    <a:moveTo>
                      <a:pt x="624" y="587"/>
                    </a:moveTo>
                    <a:lnTo>
                      <a:pt x="617" y="580"/>
                    </a:lnTo>
                    <a:lnTo>
                      <a:pt x="606" y="546"/>
                    </a:lnTo>
                    <a:lnTo>
                      <a:pt x="606" y="513"/>
                    </a:lnTo>
                    <a:lnTo>
                      <a:pt x="539" y="513"/>
                    </a:lnTo>
                    <a:lnTo>
                      <a:pt x="505" y="528"/>
                    </a:lnTo>
                    <a:lnTo>
                      <a:pt x="528" y="565"/>
                    </a:lnTo>
                    <a:lnTo>
                      <a:pt x="505" y="580"/>
                    </a:lnTo>
                    <a:lnTo>
                      <a:pt x="479" y="598"/>
                    </a:lnTo>
                    <a:lnTo>
                      <a:pt x="461" y="598"/>
                    </a:lnTo>
                    <a:lnTo>
                      <a:pt x="390" y="606"/>
                    </a:lnTo>
                    <a:lnTo>
                      <a:pt x="368" y="591"/>
                    </a:lnTo>
                    <a:lnTo>
                      <a:pt x="368" y="546"/>
                    </a:lnTo>
                    <a:lnTo>
                      <a:pt x="357" y="487"/>
                    </a:lnTo>
                    <a:lnTo>
                      <a:pt x="323" y="468"/>
                    </a:lnTo>
                    <a:lnTo>
                      <a:pt x="297" y="502"/>
                    </a:lnTo>
                    <a:lnTo>
                      <a:pt x="297" y="506"/>
                    </a:lnTo>
                    <a:lnTo>
                      <a:pt x="271" y="565"/>
                    </a:lnTo>
                    <a:lnTo>
                      <a:pt x="204" y="565"/>
                    </a:lnTo>
                    <a:lnTo>
                      <a:pt x="138" y="565"/>
                    </a:lnTo>
                    <a:lnTo>
                      <a:pt x="100" y="520"/>
                    </a:lnTo>
                    <a:lnTo>
                      <a:pt x="74" y="494"/>
                    </a:lnTo>
                    <a:lnTo>
                      <a:pt x="74" y="446"/>
                    </a:lnTo>
                    <a:lnTo>
                      <a:pt x="67" y="442"/>
                    </a:lnTo>
                    <a:lnTo>
                      <a:pt x="67" y="427"/>
                    </a:lnTo>
                    <a:lnTo>
                      <a:pt x="74" y="427"/>
                    </a:lnTo>
                    <a:lnTo>
                      <a:pt x="78" y="409"/>
                    </a:lnTo>
                    <a:lnTo>
                      <a:pt x="78" y="394"/>
                    </a:lnTo>
                    <a:lnTo>
                      <a:pt x="74" y="368"/>
                    </a:lnTo>
                    <a:lnTo>
                      <a:pt x="67" y="357"/>
                    </a:lnTo>
                    <a:lnTo>
                      <a:pt x="52" y="349"/>
                    </a:lnTo>
                    <a:lnTo>
                      <a:pt x="34" y="342"/>
                    </a:lnTo>
                    <a:lnTo>
                      <a:pt x="15" y="342"/>
                    </a:lnTo>
                    <a:lnTo>
                      <a:pt x="0" y="331"/>
                    </a:lnTo>
                    <a:lnTo>
                      <a:pt x="8" y="309"/>
                    </a:lnTo>
                    <a:lnTo>
                      <a:pt x="22" y="301"/>
                    </a:lnTo>
                    <a:lnTo>
                      <a:pt x="41" y="309"/>
                    </a:lnTo>
                    <a:lnTo>
                      <a:pt x="100" y="323"/>
                    </a:lnTo>
                    <a:lnTo>
                      <a:pt x="112" y="331"/>
                    </a:lnTo>
                    <a:lnTo>
                      <a:pt x="119" y="271"/>
                    </a:lnTo>
                    <a:lnTo>
                      <a:pt x="112" y="212"/>
                    </a:lnTo>
                    <a:lnTo>
                      <a:pt x="134" y="100"/>
                    </a:lnTo>
                    <a:lnTo>
                      <a:pt x="134" y="59"/>
                    </a:lnTo>
                    <a:lnTo>
                      <a:pt x="138" y="19"/>
                    </a:lnTo>
                    <a:lnTo>
                      <a:pt x="160" y="15"/>
                    </a:lnTo>
                    <a:lnTo>
                      <a:pt x="193" y="15"/>
                    </a:lnTo>
                    <a:lnTo>
                      <a:pt x="223" y="0"/>
                    </a:lnTo>
                    <a:lnTo>
                      <a:pt x="230" y="7"/>
                    </a:lnTo>
                    <a:lnTo>
                      <a:pt x="290" y="48"/>
                    </a:lnTo>
                    <a:lnTo>
                      <a:pt x="323" y="74"/>
                    </a:lnTo>
                    <a:lnTo>
                      <a:pt x="357" y="126"/>
                    </a:lnTo>
                    <a:lnTo>
                      <a:pt x="364" y="138"/>
                    </a:lnTo>
                    <a:lnTo>
                      <a:pt x="383" y="164"/>
                    </a:lnTo>
                    <a:lnTo>
                      <a:pt x="394" y="178"/>
                    </a:lnTo>
                    <a:lnTo>
                      <a:pt x="427" y="190"/>
                    </a:lnTo>
                    <a:lnTo>
                      <a:pt x="450" y="197"/>
                    </a:lnTo>
                    <a:lnTo>
                      <a:pt x="468" y="212"/>
                    </a:lnTo>
                    <a:lnTo>
                      <a:pt x="505" y="219"/>
                    </a:lnTo>
                    <a:lnTo>
                      <a:pt x="513" y="212"/>
                    </a:lnTo>
                    <a:lnTo>
                      <a:pt x="531" y="204"/>
                    </a:lnTo>
                    <a:lnTo>
                      <a:pt x="539" y="204"/>
                    </a:lnTo>
                    <a:lnTo>
                      <a:pt x="554" y="197"/>
                    </a:lnTo>
                    <a:lnTo>
                      <a:pt x="639" y="164"/>
                    </a:lnTo>
                    <a:lnTo>
                      <a:pt x="691" y="212"/>
                    </a:lnTo>
                    <a:lnTo>
                      <a:pt x="710" y="245"/>
                    </a:lnTo>
                    <a:lnTo>
                      <a:pt x="724" y="275"/>
                    </a:lnTo>
                    <a:lnTo>
                      <a:pt x="762" y="323"/>
                    </a:lnTo>
                    <a:lnTo>
                      <a:pt x="788" y="349"/>
                    </a:lnTo>
                    <a:lnTo>
                      <a:pt x="888" y="387"/>
                    </a:lnTo>
                    <a:lnTo>
                      <a:pt x="914" y="409"/>
                    </a:lnTo>
                    <a:lnTo>
                      <a:pt x="914" y="416"/>
                    </a:lnTo>
                    <a:lnTo>
                      <a:pt x="932" y="513"/>
                    </a:lnTo>
                    <a:lnTo>
                      <a:pt x="940" y="520"/>
                    </a:lnTo>
                    <a:lnTo>
                      <a:pt x="869" y="546"/>
                    </a:lnTo>
                    <a:lnTo>
                      <a:pt x="817" y="572"/>
                    </a:lnTo>
                    <a:lnTo>
                      <a:pt x="802" y="580"/>
                    </a:lnTo>
                    <a:lnTo>
                      <a:pt x="776" y="580"/>
                    </a:lnTo>
                    <a:lnTo>
                      <a:pt x="724" y="572"/>
                    </a:lnTo>
                    <a:lnTo>
                      <a:pt x="672" y="572"/>
                    </a:lnTo>
                    <a:lnTo>
                      <a:pt x="624" y="587"/>
                    </a:lnTo>
                  </a:path>
                </a:pathLst>
              </a:custGeom>
              <a:solidFill>
                <a:srgbClr val="FF6600"/>
              </a:solidFill>
              <a:ln w="1905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fi-FI" sz="1200" b="1"/>
              </a:p>
            </p:txBody>
          </p:sp>
          <p:sp>
            <p:nvSpPr>
              <p:cNvPr id="490" name="Freeform 18">
                <a:extLst>
                  <a:ext uri="{FF2B5EF4-FFF2-40B4-BE49-F238E27FC236}">
                    <a16:creationId xmlns:a16="http://schemas.microsoft.com/office/drawing/2014/main" id="{CB95E25B-0F67-5EC2-6CBF-F0A1CEAD9D03}"/>
                  </a:ext>
                </a:extLst>
              </p:cNvPr>
              <p:cNvSpPr>
                <a:spLocks/>
              </p:cNvSpPr>
              <p:nvPr/>
            </p:nvSpPr>
            <p:spPr bwMode="auto">
              <a:xfrm>
                <a:off x="6789738" y="1273175"/>
                <a:ext cx="1008062" cy="1216025"/>
              </a:xfrm>
              <a:custGeom>
                <a:avLst/>
                <a:gdLst>
                  <a:gd name="T0" fmla="*/ 52 w 635"/>
                  <a:gd name="T1" fmla="*/ 736 h 766"/>
                  <a:gd name="T2" fmla="*/ 4 w 635"/>
                  <a:gd name="T3" fmla="*/ 558 h 766"/>
                  <a:gd name="T4" fmla="*/ 0 w 635"/>
                  <a:gd name="T5" fmla="*/ 543 h 766"/>
                  <a:gd name="T6" fmla="*/ 0 w 635"/>
                  <a:gd name="T7" fmla="*/ 539 h 766"/>
                  <a:gd name="T8" fmla="*/ 30 w 635"/>
                  <a:gd name="T9" fmla="*/ 387 h 766"/>
                  <a:gd name="T10" fmla="*/ 71 w 635"/>
                  <a:gd name="T11" fmla="*/ 379 h 766"/>
                  <a:gd name="T12" fmla="*/ 115 w 635"/>
                  <a:gd name="T13" fmla="*/ 216 h 766"/>
                  <a:gd name="T14" fmla="*/ 123 w 635"/>
                  <a:gd name="T15" fmla="*/ 197 h 766"/>
                  <a:gd name="T16" fmla="*/ 137 w 635"/>
                  <a:gd name="T17" fmla="*/ 0 h 766"/>
                  <a:gd name="T18" fmla="*/ 208 w 635"/>
                  <a:gd name="T19" fmla="*/ 26 h 766"/>
                  <a:gd name="T20" fmla="*/ 215 w 635"/>
                  <a:gd name="T21" fmla="*/ 30 h 766"/>
                  <a:gd name="T22" fmla="*/ 420 w 635"/>
                  <a:gd name="T23" fmla="*/ 115 h 766"/>
                  <a:gd name="T24" fmla="*/ 420 w 635"/>
                  <a:gd name="T25" fmla="*/ 123 h 766"/>
                  <a:gd name="T26" fmla="*/ 427 w 635"/>
                  <a:gd name="T27" fmla="*/ 190 h 766"/>
                  <a:gd name="T28" fmla="*/ 427 w 635"/>
                  <a:gd name="T29" fmla="*/ 197 h 766"/>
                  <a:gd name="T30" fmla="*/ 457 w 635"/>
                  <a:gd name="T31" fmla="*/ 249 h 766"/>
                  <a:gd name="T32" fmla="*/ 568 w 635"/>
                  <a:gd name="T33" fmla="*/ 286 h 766"/>
                  <a:gd name="T34" fmla="*/ 583 w 635"/>
                  <a:gd name="T35" fmla="*/ 312 h 766"/>
                  <a:gd name="T36" fmla="*/ 609 w 635"/>
                  <a:gd name="T37" fmla="*/ 353 h 766"/>
                  <a:gd name="T38" fmla="*/ 616 w 635"/>
                  <a:gd name="T39" fmla="*/ 368 h 766"/>
                  <a:gd name="T40" fmla="*/ 628 w 635"/>
                  <a:gd name="T41" fmla="*/ 379 h 766"/>
                  <a:gd name="T42" fmla="*/ 635 w 635"/>
                  <a:gd name="T43" fmla="*/ 454 h 766"/>
                  <a:gd name="T44" fmla="*/ 516 w 635"/>
                  <a:gd name="T45" fmla="*/ 517 h 766"/>
                  <a:gd name="T46" fmla="*/ 464 w 635"/>
                  <a:gd name="T47" fmla="*/ 610 h 766"/>
                  <a:gd name="T48" fmla="*/ 516 w 635"/>
                  <a:gd name="T49" fmla="*/ 662 h 766"/>
                  <a:gd name="T50" fmla="*/ 524 w 635"/>
                  <a:gd name="T51" fmla="*/ 669 h 766"/>
                  <a:gd name="T52" fmla="*/ 524 w 635"/>
                  <a:gd name="T53" fmla="*/ 677 h 766"/>
                  <a:gd name="T54" fmla="*/ 524 w 635"/>
                  <a:gd name="T55" fmla="*/ 695 h 766"/>
                  <a:gd name="T56" fmla="*/ 457 w 635"/>
                  <a:gd name="T57" fmla="*/ 766 h 766"/>
                  <a:gd name="T58" fmla="*/ 379 w 635"/>
                  <a:gd name="T59" fmla="*/ 710 h 766"/>
                  <a:gd name="T60" fmla="*/ 293 w 635"/>
                  <a:gd name="T61" fmla="*/ 703 h 766"/>
                  <a:gd name="T62" fmla="*/ 175 w 635"/>
                  <a:gd name="T63" fmla="*/ 736 h 766"/>
                  <a:gd name="T64" fmla="*/ 52 w 635"/>
                  <a:gd name="T65" fmla="*/ 736 h 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35" h="766">
                    <a:moveTo>
                      <a:pt x="52" y="736"/>
                    </a:moveTo>
                    <a:lnTo>
                      <a:pt x="4" y="558"/>
                    </a:lnTo>
                    <a:lnTo>
                      <a:pt x="0" y="543"/>
                    </a:lnTo>
                    <a:lnTo>
                      <a:pt x="0" y="539"/>
                    </a:lnTo>
                    <a:lnTo>
                      <a:pt x="30" y="387"/>
                    </a:lnTo>
                    <a:lnTo>
                      <a:pt x="71" y="379"/>
                    </a:lnTo>
                    <a:lnTo>
                      <a:pt x="115" y="216"/>
                    </a:lnTo>
                    <a:lnTo>
                      <a:pt x="123" y="197"/>
                    </a:lnTo>
                    <a:lnTo>
                      <a:pt x="137" y="0"/>
                    </a:lnTo>
                    <a:lnTo>
                      <a:pt x="208" y="26"/>
                    </a:lnTo>
                    <a:lnTo>
                      <a:pt x="215" y="30"/>
                    </a:lnTo>
                    <a:lnTo>
                      <a:pt x="420" y="115"/>
                    </a:lnTo>
                    <a:lnTo>
                      <a:pt x="420" y="123"/>
                    </a:lnTo>
                    <a:lnTo>
                      <a:pt x="427" y="190"/>
                    </a:lnTo>
                    <a:lnTo>
                      <a:pt x="427" y="197"/>
                    </a:lnTo>
                    <a:lnTo>
                      <a:pt x="457" y="249"/>
                    </a:lnTo>
                    <a:lnTo>
                      <a:pt x="568" y="286"/>
                    </a:lnTo>
                    <a:lnTo>
                      <a:pt x="583" y="312"/>
                    </a:lnTo>
                    <a:lnTo>
                      <a:pt x="609" y="353"/>
                    </a:lnTo>
                    <a:lnTo>
                      <a:pt x="616" y="368"/>
                    </a:lnTo>
                    <a:lnTo>
                      <a:pt x="628" y="379"/>
                    </a:lnTo>
                    <a:lnTo>
                      <a:pt x="635" y="454"/>
                    </a:lnTo>
                    <a:lnTo>
                      <a:pt x="516" y="517"/>
                    </a:lnTo>
                    <a:lnTo>
                      <a:pt x="464" y="610"/>
                    </a:lnTo>
                    <a:lnTo>
                      <a:pt x="516" y="662"/>
                    </a:lnTo>
                    <a:lnTo>
                      <a:pt x="524" y="669"/>
                    </a:lnTo>
                    <a:lnTo>
                      <a:pt x="524" y="677"/>
                    </a:lnTo>
                    <a:lnTo>
                      <a:pt x="524" y="695"/>
                    </a:lnTo>
                    <a:lnTo>
                      <a:pt x="457" y="766"/>
                    </a:lnTo>
                    <a:lnTo>
                      <a:pt x="379" y="710"/>
                    </a:lnTo>
                    <a:lnTo>
                      <a:pt x="293" y="703"/>
                    </a:lnTo>
                    <a:lnTo>
                      <a:pt x="175" y="736"/>
                    </a:lnTo>
                    <a:lnTo>
                      <a:pt x="52" y="736"/>
                    </a:lnTo>
                  </a:path>
                </a:pathLst>
              </a:custGeom>
              <a:solidFill>
                <a:srgbClr val="E20000"/>
              </a:solidFill>
              <a:ln w="1905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fi-FI" sz="1200" b="1"/>
              </a:p>
            </p:txBody>
          </p:sp>
          <p:sp>
            <p:nvSpPr>
              <p:cNvPr id="491" name="Freeform 19">
                <a:extLst>
                  <a:ext uri="{FF2B5EF4-FFF2-40B4-BE49-F238E27FC236}">
                    <a16:creationId xmlns:a16="http://schemas.microsoft.com/office/drawing/2014/main" id="{F31769E5-BC42-885F-2F80-7A7666874207}"/>
                  </a:ext>
                </a:extLst>
              </p:cNvPr>
              <p:cNvSpPr>
                <a:spLocks/>
              </p:cNvSpPr>
              <p:nvPr/>
            </p:nvSpPr>
            <p:spPr bwMode="auto">
              <a:xfrm>
                <a:off x="7550150" y="4683125"/>
                <a:ext cx="1114425" cy="1493837"/>
              </a:xfrm>
              <a:custGeom>
                <a:avLst/>
                <a:gdLst>
                  <a:gd name="T0" fmla="*/ 650 w 702"/>
                  <a:gd name="T1" fmla="*/ 744 h 941"/>
                  <a:gd name="T2" fmla="*/ 598 w 702"/>
                  <a:gd name="T3" fmla="*/ 703 h 941"/>
                  <a:gd name="T4" fmla="*/ 572 w 702"/>
                  <a:gd name="T5" fmla="*/ 688 h 941"/>
                  <a:gd name="T6" fmla="*/ 550 w 702"/>
                  <a:gd name="T7" fmla="*/ 599 h 941"/>
                  <a:gd name="T8" fmla="*/ 557 w 702"/>
                  <a:gd name="T9" fmla="*/ 551 h 941"/>
                  <a:gd name="T10" fmla="*/ 487 w 702"/>
                  <a:gd name="T11" fmla="*/ 342 h 941"/>
                  <a:gd name="T12" fmla="*/ 464 w 702"/>
                  <a:gd name="T13" fmla="*/ 309 h 941"/>
                  <a:gd name="T14" fmla="*/ 446 w 702"/>
                  <a:gd name="T15" fmla="*/ 249 h 941"/>
                  <a:gd name="T16" fmla="*/ 360 w 702"/>
                  <a:gd name="T17" fmla="*/ 179 h 941"/>
                  <a:gd name="T18" fmla="*/ 175 w 702"/>
                  <a:gd name="T19" fmla="*/ 164 h 941"/>
                  <a:gd name="T20" fmla="*/ 52 w 702"/>
                  <a:gd name="T21" fmla="*/ 0 h 941"/>
                  <a:gd name="T22" fmla="*/ 34 w 702"/>
                  <a:gd name="T23" fmla="*/ 71 h 941"/>
                  <a:gd name="T24" fmla="*/ 4 w 702"/>
                  <a:gd name="T25" fmla="*/ 97 h 941"/>
                  <a:gd name="T26" fmla="*/ 0 w 702"/>
                  <a:gd name="T27" fmla="*/ 104 h 941"/>
                  <a:gd name="T28" fmla="*/ 11 w 702"/>
                  <a:gd name="T29" fmla="*/ 138 h 941"/>
                  <a:gd name="T30" fmla="*/ 97 w 702"/>
                  <a:gd name="T31" fmla="*/ 235 h 941"/>
                  <a:gd name="T32" fmla="*/ 104 w 702"/>
                  <a:gd name="T33" fmla="*/ 320 h 941"/>
                  <a:gd name="T34" fmla="*/ 111 w 702"/>
                  <a:gd name="T35" fmla="*/ 394 h 941"/>
                  <a:gd name="T36" fmla="*/ 104 w 702"/>
                  <a:gd name="T37" fmla="*/ 402 h 941"/>
                  <a:gd name="T38" fmla="*/ 63 w 702"/>
                  <a:gd name="T39" fmla="*/ 428 h 941"/>
                  <a:gd name="T40" fmla="*/ 97 w 702"/>
                  <a:gd name="T41" fmla="*/ 788 h 941"/>
                  <a:gd name="T42" fmla="*/ 63 w 702"/>
                  <a:gd name="T43" fmla="*/ 840 h 941"/>
                  <a:gd name="T44" fmla="*/ 78 w 702"/>
                  <a:gd name="T45" fmla="*/ 859 h 941"/>
                  <a:gd name="T46" fmla="*/ 104 w 702"/>
                  <a:gd name="T47" fmla="*/ 900 h 941"/>
                  <a:gd name="T48" fmla="*/ 119 w 702"/>
                  <a:gd name="T49" fmla="*/ 915 h 941"/>
                  <a:gd name="T50" fmla="*/ 171 w 702"/>
                  <a:gd name="T51" fmla="*/ 941 h 941"/>
                  <a:gd name="T52" fmla="*/ 175 w 702"/>
                  <a:gd name="T53" fmla="*/ 933 h 941"/>
                  <a:gd name="T54" fmla="*/ 241 w 702"/>
                  <a:gd name="T55" fmla="*/ 900 h 941"/>
                  <a:gd name="T56" fmla="*/ 319 w 702"/>
                  <a:gd name="T57" fmla="*/ 885 h 941"/>
                  <a:gd name="T58" fmla="*/ 360 w 702"/>
                  <a:gd name="T59" fmla="*/ 874 h 941"/>
                  <a:gd name="T60" fmla="*/ 412 w 702"/>
                  <a:gd name="T61" fmla="*/ 866 h 941"/>
                  <a:gd name="T62" fmla="*/ 453 w 702"/>
                  <a:gd name="T63" fmla="*/ 859 h 941"/>
                  <a:gd name="T64" fmla="*/ 539 w 702"/>
                  <a:gd name="T65" fmla="*/ 900 h 941"/>
                  <a:gd name="T66" fmla="*/ 539 w 702"/>
                  <a:gd name="T67" fmla="*/ 892 h 941"/>
                  <a:gd name="T68" fmla="*/ 513 w 702"/>
                  <a:gd name="T69" fmla="*/ 859 h 941"/>
                  <a:gd name="T70" fmla="*/ 505 w 702"/>
                  <a:gd name="T71" fmla="*/ 855 h 941"/>
                  <a:gd name="T72" fmla="*/ 498 w 702"/>
                  <a:gd name="T73" fmla="*/ 840 h 941"/>
                  <a:gd name="T74" fmla="*/ 461 w 702"/>
                  <a:gd name="T75" fmla="*/ 788 h 941"/>
                  <a:gd name="T76" fmla="*/ 498 w 702"/>
                  <a:gd name="T77" fmla="*/ 774 h 941"/>
                  <a:gd name="T78" fmla="*/ 539 w 702"/>
                  <a:gd name="T79" fmla="*/ 755 h 941"/>
                  <a:gd name="T80" fmla="*/ 591 w 702"/>
                  <a:gd name="T81" fmla="*/ 762 h 941"/>
                  <a:gd name="T82" fmla="*/ 702 w 702"/>
                  <a:gd name="T83" fmla="*/ 774 h 941"/>
                  <a:gd name="T84" fmla="*/ 650 w 702"/>
                  <a:gd name="T85" fmla="*/ 744 h 9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02" h="941">
                    <a:moveTo>
                      <a:pt x="650" y="744"/>
                    </a:moveTo>
                    <a:lnTo>
                      <a:pt x="598" y="703"/>
                    </a:lnTo>
                    <a:lnTo>
                      <a:pt x="572" y="688"/>
                    </a:lnTo>
                    <a:lnTo>
                      <a:pt x="550" y="599"/>
                    </a:lnTo>
                    <a:lnTo>
                      <a:pt x="557" y="551"/>
                    </a:lnTo>
                    <a:lnTo>
                      <a:pt x="487" y="342"/>
                    </a:lnTo>
                    <a:lnTo>
                      <a:pt x="464" y="309"/>
                    </a:lnTo>
                    <a:lnTo>
                      <a:pt x="446" y="249"/>
                    </a:lnTo>
                    <a:lnTo>
                      <a:pt x="360" y="179"/>
                    </a:lnTo>
                    <a:lnTo>
                      <a:pt x="175" y="164"/>
                    </a:lnTo>
                    <a:lnTo>
                      <a:pt x="52" y="0"/>
                    </a:lnTo>
                    <a:lnTo>
                      <a:pt x="34" y="71"/>
                    </a:lnTo>
                    <a:lnTo>
                      <a:pt x="4" y="97"/>
                    </a:lnTo>
                    <a:lnTo>
                      <a:pt x="0" y="104"/>
                    </a:lnTo>
                    <a:lnTo>
                      <a:pt x="11" y="138"/>
                    </a:lnTo>
                    <a:lnTo>
                      <a:pt x="97" y="235"/>
                    </a:lnTo>
                    <a:lnTo>
                      <a:pt x="104" y="320"/>
                    </a:lnTo>
                    <a:lnTo>
                      <a:pt x="111" y="394"/>
                    </a:lnTo>
                    <a:lnTo>
                      <a:pt x="104" y="402"/>
                    </a:lnTo>
                    <a:lnTo>
                      <a:pt x="63" y="428"/>
                    </a:lnTo>
                    <a:lnTo>
                      <a:pt x="97" y="788"/>
                    </a:lnTo>
                    <a:lnTo>
                      <a:pt x="63" y="840"/>
                    </a:lnTo>
                    <a:lnTo>
                      <a:pt x="78" y="859"/>
                    </a:lnTo>
                    <a:lnTo>
                      <a:pt x="104" y="900"/>
                    </a:lnTo>
                    <a:lnTo>
                      <a:pt x="119" y="915"/>
                    </a:lnTo>
                    <a:lnTo>
                      <a:pt x="171" y="941"/>
                    </a:lnTo>
                    <a:lnTo>
                      <a:pt x="175" y="933"/>
                    </a:lnTo>
                    <a:lnTo>
                      <a:pt x="241" y="900"/>
                    </a:lnTo>
                    <a:lnTo>
                      <a:pt x="319" y="885"/>
                    </a:lnTo>
                    <a:lnTo>
                      <a:pt x="360" y="874"/>
                    </a:lnTo>
                    <a:lnTo>
                      <a:pt x="412" y="866"/>
                    </a:lnTo>
                    <a:lnTo>
                      <a:pt x="453" y="859"/>
                    </a:lnTo>
                    <a:lnTo>
                      <a:pt x="539" y="900"/>
                    </a:lnTo>
                    <a:lnTo>
                      <a:pt x="539" y="892"/>
                    </a:lnTo>
                    <a:lnTo>
                      <a:pt x="513" y="859"/>
                    </a:lnTo>
                    <a:lnTo>
                      <a:pt x="505" y="855"/>
                    </a:lnTo>
                    <a:lnTo>
                      <a:pt x="498" y="840"/>
                    </a:lnTo>
                    <a:lnTo>
                      <a:pt x="461" y="788"/>
                    </a:lnTo>
                    <a:lnTo>
                      <a:pt x="498" y="774"/>
                    </a:lnTo>
                    <a:lnTo>
                      <a:pt x="539" y="755"/>
                    </a:lnTo>
                    <a:lnTo>
                      <a:pt x="591" y="762"/>
                    </a:lnTo>
                    <a:lnTo>
                      <a:pt x="702" y="774"/>
                    </a:lnTo>
                    <a:lnTo>
                      <a:pt x="650" y="744"/>
                    </a:lnTo>
                    <a:close/>
                  </a:path>
                </a:pathLst>
              </a:custGeom>
              <a:solidFill>
                <a:srgbClr val="FFCC99"/>
              </a:solidFill>
              <a:ln w="1905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fi-FI" sz="1200" b="1"/>
              </a:p>
            </p:txBody>
          </p:sp>
          <p:sp>
            <p:nvSpPr>
              <p:cNvPr id="492" name="Freeform 20">
                <a:extLst>
                  <a:ext uri="{FF2B5EF4-FFF2-40B4-BE49-F238E27FC236}">
                    <a16:creationId xmlns:a16="http://schemas.microsoft.com/office/drawing/2014/main" id="{4BEDEFE8-20C9-78D8-A3E1-B7547AE654BA}"/>
                  </a:ext>
                </a:extLst>
              </p:cNvPr>
              <p:cNvSpPr>
                <a:spLocks/>
              </p:cNvSpPr>
              <p:nvPr/>
            </p:nvSpPr>
            <p:spPr bwMode="auto">
              <a:xfrm>
                <a:off x="6902450" y="3262313"/>
                <a:ext cx="1355725" cy="773112"/>
              </a:xfrm>
              <a:custGeom>
                <a:avLst/>
                <a:gdLst>
                  <a:gd name="T0" fmla="*/ 854 w 854"/>
                  <a:gd name="T1" fmla="*/ 264 h 487"/>
                  <a:gd name="T2" fmla="*/ 642 w 854"/>
                  <a:gd name="T3" fmla="*/ 442 h 487"/>
                  <a:gd name="T4" fmla="*/ 612 w 854"/>
                  <a:gd name="T5" fmla="*/ 449 h 487"/>
                  <a:gd name="T6" fmla="*/ 579 w 854"/>
                  <a:gd name="T7" fmla="*/ 442 h 487"/>
                  <a:gd name="T8" fmla="*/ 531 w 854"/>
                  <a:gd name="T9" fmla="*/ 468 h 487"/>
                  <a:gd name="T10" fmla="*/ 519 w 854"/>
                  <a:gd name="T11" fmla="*/ 453 h 487"/>
                  <a:gd name="T12" fmla="*/ 519 w 854"/>
                  <a:gd name="T13" fmla="*/ 449 h 487"/>
                  <a:gd name="T14" fmla="*/ 519 w 854"/>
                  <a:gd name="T15" fmla="*/ 442 h 487"/>
                  <a:gd name="T16" fmla="*/ 505 w 854"/>
                  <a:gd name="T17" fmla="*/ 420 h 487"/>
                  <a:gd name="T18" fmla="*/ 493 w 854"/>
                  <a:gd name="T19" fmla="*/ 409 h 487"/>
                  <a:gd name="T20" fmla="*/ 486 w 854"/>
                  <a:gd name="T21" fmla="*/ 401 h 487"/>
                  <a:gd name="T22" fmla="*/ 467 w 854"/>
                  <a:gd name="T23" fmla="*/ 394 h 487"/>
                  <a:gd name="T24" fmla="*/ 460 w 854"/>
                  <a:gd name="T25" fmla="*/ 394 h 487"/>
                  <a:gd name="T26" fmla="*/ 479 w 854"/>
                  <a:gd name="T27" fmla="*/ 468 h 487"/>
                  <a:gd name="T28" fmla="*/ 375 w 854"/>
                  <a:gd name="T29" fmla="*/ 416 h 487"/>
                  <a:gd name="T30" fmla="*/ 300 w 854"/>
                  <a:gd name="T31" fmla="*/ 416 h 487"/>
                  <a:gd name="T32" fmla="*/ 271 w 854"/>
                  <a:gd name="T33" fmla="*/ 416 h 487"/>
                  <a:gd name="T34" fmla="*/ 222 w 854"/>
                  <a:gd name="T35" fmla="*/ 461 h 487"/>
                  <a:gd name="T36" fmla="*/ 204 w 854"/>
                  <a:gd name="T37" fmla="*/ 461 h 487"/>
                  <a:gd name="T38" fmla="*/ 170 w 854"/>
                  <a:gd name="T39" fmla="*/ 461 h 487"/>
                  <a:gd name="T40" fmla="*/ 85 w 854"/>
                  <a:gd name="T41" fmla="*/ 461 h 487"/>
                  <a:gd name="T42" fmla="*/ 0 w 854"/>
                  <a:gd name="T43" fmla="*/ 487 h 487"/>
                  <a:gd name="T44" fmla="*/ 0 w 854"/>
                  <a:gd name="T45" fmla="*/ 461 h 487"/>
                  <a:gd name="T46" fmla="*/ 7 w 854"/>
                  <a:gd name="T47" fmla="*/ 390 h 487"/>
                  <a:gd name="T48" fmla="*/ 7 w 854"/>
                  <a:gd name="T49" fmla="*/ 364 h 487"/>
                  <a:gd name="T50" fmla="*/ 18 w 854"/>
                  <a:gd name="T51" fmla="*/ 349 h 487"/>
                  <a:gd name="T52" fmla="*/ 100 w 854"/>
                  <a:gd name="T53" fmla="*/ 308 h 487"/>
                  <a:gd name="T54" fmla="*/ 111 w 854"/>
                  <a:gd name="T55" fmla="*/ 256 h 487"/>
                  <a:gd name="T56" fmla="*/ 126 w 854"/>
                  <a:gd name="T57" fmla="*/ 193 h 487"/>
                  <a:gd name="T58" fmla="*/ 130 w 854"/>
                  <a:gd name="T59" fmla="*/ 171 h 487"/>
                  <a:gd name="T60" fmla="*/ 204 w 854"/>
                  <a:gd name="T61" fmla="*/ 85 h 487"/>
                  <a:gd name="T62" fmla="*/ 237 w 854"/>
                  <a:gd name="T63" fmla="*/ 67 h 487"/>
                  <a:gd name="T64" fmla="*/ 256 w 854"/>
                  <a:gd name="T65" fmla="*/ 59 h 487"/>
                  <a:gd name="T66" fmla="*/ 271 w 854"/>
                  <a:gd name="T67" fmla="*/ 59 h 487"/>
                  <a:gd name="T68" fmla="*/ 297 w 854"/>
                  <a:gd name="T69" fmla="*/ 85 h 487"/>
                  <a:gd name="T70" fmla="*/ 349 w 854"/>
                  <a:gd name="T71" fmla="*/ 81 h 487"/>
                  <a:gd name="T72" fmla="*/ 375 w 854"/>
                  <a:gd name="T73" fmla="*/ 26 h 487"/>
                  <a:gd name="T74" fmla="*/ 427 w 854"/>
                  <a:gd name="T75" fmla="*/ 0 h 487"/>
                  <a:gd name="T76" fmla="*/ 616 w 854"/>
                  <a:gd name="T77" fmla="*/ 15 h 487"/>
                  <a:gd name="T78" fmla="*/ 854 w 854"/>
                  <a:gd name="T79" fmla="*/ 264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54" h="487">
                    <a:moveTo>
                      <a:pt x="854" y="264"/>
                    </a:moveTo>
                    <a:lnTo>
                      <a:pt x="642" y="442"/>
                    </a:lnTo>
                    <a:lnTo>
                      <a:pt x="612" y="449"/>
                    </a:lnTo>
                    <a:lnTo>
                      <a:pt x="579" y="442"/>
                    </a:lnTo>
                    <a:lnTo>
                      <a:pt x="531" y="468"/>
                    </a:lnTo>
                    <a:lnTo>
                      <a:pt x="519" y="453"/>
                    </a:lnTo>
                    <a:lnTo>
                      <a:pt x="519" y="449"/>
                    </a:lnTo>
                    <a:lnTo>
                      <a:pt x="519" y="442"/>
                    </a:lnTo>
                    <a:lnTo>
                      <a:pt x="505" y="420"/>
                    </a:lnTo>
                    <a:lnTo>
                      <a:pt x="493" y="409"/>
                    </a:lnTo>
                    <a:lnTo>
                      <a:pt x="486" y="401"/>
                    </a:lnTo>
                    <a:lnTo>
                      <a:pt x="467" y="394"/>
                    </a:lnTo>
                    <a:lnTo>
                      <a:pt x="460" y="394"/>
                    </a:lnTo>
                    <a:lnTo>
                      <a:pt x="479" y="468"/>
                    </a:lnTo>
                    <a:lnTo>
                      <a:pt x="375" y="416"/>
                    </a:lnTo>
                    <a:lnTo>
                      <a:pt x="300" y="416"/>
                    </a:lnTo>
                    <a:lnTo>
                      <a:pt x="271" y="416"/>
                    </a:lnTo>
                    <a:lnTo>
                      <a:pt x="222" y="461"/>
                    </a:lnTo>
                    <a:lnTo>
                      <a:pt x="204" y="461"/>
                    </a:lnTo>
                    <a:lnTo>
                      <a:pt x="170" y="461"/>
                    </a:lnTo>
                    <a:lnTo>
                      <a:pt x="85" y="461"/>
                    </a:lnTo>
                    <a:lnTo>
                      <a:pt x="0" y="487"/>
                    </a:lnTo>
                    <a:lnTo>
                      <a:pt x="0" y="461"/>
                    </a:lnTo>
                    <a:lnTo>
                      <a:pt x="7" y="390"/>
                    </a:lnTo>
                    <a:lnTo>
                      <a:pt x="7" y="364"/>
                    </a:lnTo>
                    <a:lnTo>
                      <a:pt x="18" y="349"/>
                    </a:lnTo>
                    <a:lnTo>
                      <a:pt x="100" y="308"/>
                    </a:lnTo>
                    <a:lnTo>
                      <a:pt x="111" y="256"/>
                    </a:lnTo>
                    <a:lnTo>
                      <a:pt x="126" y="193"/>
                    </a:lnTo>
                    <a:lnTo>
                      <a:pt x="130" y="171"/>
                    </a:lnTo>
                    <a:lnTo>
                      <a:pt x="204" y="85"/>
                    </a:lnTo>
                    <a:lnTo>
                      <a:pt x="237" y="67"/>
                    </a:lnTo>
                    <a:lnTo>
                      <a:pt x="256" y="59"/>
                    </a:lnTo>
                    <a:lnTo>
                      <a:pt x="271" y="59"/>
                    </a:lnTo>
                    <a:lnTo>
                      <a:pt x="297" y="85"/>
                    </a:lnTo>
                    <a:lnTo>
                      <a:pt x="349" y="81"/>
                    </a:lnTo>
                    <a:lnTo>
                      <a:pt x="375" y="26"/>
                    </a:lnTo>
                    <a:lnTo>
                      <a:pt x="427" y="0"/>
                    </a:lnTo>
                    <a:lnTo>
                      <a:pt x="616" y="15"/>
                    </a:lnTo>
                    <a:lnTo>
                      <a:pt x="854" y="264"/>
                    </a:lnTo>
                  </a:path>
                </a:pathLst>
              </a:custGeom>
              <a:solidFill>
                <a:srgbClr val="FF6600"/>
              </a:solidFill>
              <a:ln w="1905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fi-FI" sz="1200" b="1" dirty="0"/>
              </a:p>
            </p:txBody>
          </p:sp>
          <p:sp>
            <p:nvSpPr>
              <p:cNvPr id="493" name="Freeform 21">
                <a:extLst>
                  <a:ext uri="{FF2B5EF4-FFF2-40B4-BE49-F238E27FC236}">
                    <a16:creationId xmlns:a16="http://schemas.microsoft.com/office/drawing/2014/main" id="{17BF0339-EDF8-FCC9-5584-E9E677F968F4}"/>
                  </a:ext>
                </a:extLst>
              </p:cNvPr>
              <p:cNvSpPr>
                <a:spLocks/>
              </p:cNvSpPr>
              <p:nvPr/>
            </p:nvSpPr>
            <p:spPr bwMode="auto">
              <a:xfrm>
                <a:off x="6211888" y="2404775"/>
                <a:ext cx="2693987" cy="1635125"/>
              </a:xfrm>
              <a:custGeom>
                <a:avLst/>
                <a:gdLst>
                  <a:gd name="T0" fmla="*/ 1675 w 1697"/>
                  <a:gd name="T1" fmla="*/ 335 h 1030"/>
                  <a:gd name="T2" fmla="*/ 1656 w 1697"/>
                  <a:gd name="T3" fmla="*/ 312 h 1030"/>
                  <a:gd name="T4" fmla="*/ 1612 w 1697"/>
                  <a:gd name="T5" fmla="*/ 294 h 1030"/>
                  <a:gd name="T6" fmla="*/ 1590 w 1697"/>
                  <a:gd name="T7" fmla="*/ 256 h 1030"/>
                  <a:gd name="T8" fmla="*/ 1471 w 1697"/>
                  <a:gd name="T9" fmla="*/ 268 h 1030"/>
                  <a:gd name="T10" fmla="*/ 1289 w 1697"/>
                  <a:gd name="T11" fmla="*/ 201 h 1030"/>
                  <a:gd name="T12" fmla="*/ 1237 w 1697"/>
                  <a:gd name="T13" fmla="*/ 182 h 1030"/>
                  <a:gd name="T14" fmla="*/ 1203 w 1697"/>
                  <a:gd name="T15" fmla="*/ 190 h 1030"/>
                  <a:gd name="T16" fmla="*/ 1203 w 1697"/>
                  <a:gd name="T17" fmla="*/ 201 h 1030"/>
                  <a:gd name="T18" fmla="*/ 1177 w 1697"/>
                  <a:gd name="T19" fmla="*/ 201 h 1030"/>
                  <a:gd name="T20" fmla="*/ 1066 w 1697"/>
                  <a:gd name="T21" fmla="*/ 223 h 1030"/>
                  <a:gd name="T22" fmla="*/ 988 w 1697"/>
                  <a:gd name="T23" fmla="*/ 368 h 1030"/>
                  <a:gd name="T24" fmla="*/ 869 w 1697"/>
                  <a:gd name="T25" fmla="*/ 405 h 1030"/>
                  <a:gd name="T26" fmla="*/ 724 w 1697"/>
                  <a:gd name="T27" fmla="*/ 372 h 1030"/>
                  <a:gd name="T28" fmla="*/ 539 w 1697"/>
                  <a:gd name="T29" fmla="*/ 197 h 1030"/>
                  <a:gd name="T30" fmla="*/ 513 w 1697"/>
                  <a:gd name="T31" fmla="*/ 171 h 1030"/>
                  <a:gd name="T32" fmla="*/ 375 w 1697"/>
                  <a:gd name="T33" fmla="*/ 45 h 1030"/>
                  <a:gd name="T34" fmla="*/ 253 w 1697"/>
                  <a:gd name="T35" fmla="*/ 19 h 1030"/>
                  <a:gd name="T36" fmla="*/ 193 w 1697"/>
                  <a:gd name="T37" fmla="*/ 0 h 1030"/>
                  <a:gd name="T38" fmla="*/ 186 w 1697"/>
                  <a:gd name="T39" fmla="*/ 45 h 1030"/>
                  <a:gd name="T40" fmla="*/ 167 w 1697"/>
                  <a:gd name="T41" fmla="*/ 37 h 1030"/>
                  <a:gd name="T42" fmla="*/ 145 w 1697"/>
                  <a:gd name="T43" fmla="*/ 156 h 1030"/>
                  <a:gd name="T44" fmla="*/ 152 w 1697"/>
                  <a:gd name="T45" fmla="*/ 190 h 1030"/>
                  <a:gd name="T46" fmla="*/ 193 w 1697"/>
                  <a:gd name="T47" fmla="*/ 256 h 1030"/>
                  <a:gd name="T48" fmla="*/ 230 w 1697"/>
                  <a:gd name="T49" fmla="*/ 342 h 1030"/>
                  <a:gd name="T50" fmla="*/ 256 w 1697"/>
                  <a:gd name="T51" fmla="*/ 424 h 1030"/>
                  <a:gd name="T52" fmla="*/ 316 w 1697"/>
                  <a:gd name="T53" fmla="*/ 517 h 1030"/>
                  <a:gd name="T54" fmla="*/ 331 w 1697"/>
                  <a:gd name="T55" fmla="*/ 558 h 1030"/>
                  <a:gd name="T56" fmla="*/ 297 w 1697"/>
                  <a:gd name="T57" fmla="*/ 550 h 1030"/>
                  <a:gd name="T58" fmla="*/ 264 w 1697"/>
                  <a:gd name="T59" fmla="*/ 539 h 1030"/>
                  <a:gd name="T60" fmla="*/ 119 w 1697"/>
                  <a:gd name="T61" fmla="*/ 413 h 1030"/>
                  <a:gd name="T62" fmla="*/ 67 w 1697"/>
                  <a:gd name="T63" fmla="*/ 405 h 1030"/>
                  <a:gd name="T64" fmla="*/ 33 w 1697"/>
                  <a:gd name="T65" fmla="*/ 424 h 1030"/>
                  <a:gd name="T66" fmla="*/ 108 w 1697"/>
                  <a:gd name="T67" fmla="*/ 550 h 1030"/>
                  <a:gd name="T68" fmla="*/ 145 w 1697"/>
                  <a:gd name="T69" fmla="*/ 602 h 1030"/>
                  <a:gd name="T70" fmla="*/ 204 w 1697"/>
                  <a:gd name="T71" fmla="*/ 628 h 1030"/>
                  <a:gd name="T72" fmla="*/ 230 w 1697"/>
                  <a:gd name="T73" fmla="*/ 680 h 1030"/>
                  <a:gd name="T74" fmla="*/ 152 w 1697"/>
                  <a:gd name="T75" fmla="*/ 695 h 1030"/>
                  <a:gd name="T76" fmla="*/ 59 w 1697"/>
                  <a:gd name="T77" fmla="*/ 650 h 1030"/>
                  <a:gd name="T78" fmla="*/ 7 w 1697"/>
                  <a:gd name="T79" fmla="*/ 650 h 1030"/>
                  <a:gd name="T80" fmla="*/ 41 w 1697"/>
                  <a:gd name="T81" fmla="*/ 695 h 1030"/>
                  <a:gd name="T82" fmla="*/ 141 w 1697"/>
                  <a:gd name="T83" fmla="*/ 795 h 1030"/>
                  <a:gd name="T84" fmla="*/ 167 w 1697"/>
                  <a:gd name="T85" fmla="*/ 873 h 1030"/>
                  <a:gd name="T86" fmla="*/ 100 w 1697"/>
                  <a:gd name="T87" fmla="*/ 877 h 1030"/>
                  <a:gd name="T88" fmla="*/ 145 w 1697"/>
                  <a:gd name="T89" fmla="*/ 918 h 1030"/>
                  <a:gd name="T90" fmla="*/ 253 w 1697"/>
                  <a:gd name="T91" fmla="*/ 907 h 1030"/>
                  <a:gd name="T92" fmla="*/ 435 w 1697"/>
                  <a:gd name="T93" fmla="*/ 1030 h 1030"/>
                  <a:gd name="T94" fmla="*/ 442 w 1697"/>
                  <a:gd name="T95" fmla="*/ 933 h 1030"/>
                  <a:gd name="T96" fmla="*/ 453 w 1697"/>
                  <a:gd name="T97" fmla="*/ 892 h 1030"/>
                  <a:gd name="T98" fmla="*/ 546 w 1697"/>
                  <a:gd name="T99" fmla="*/ 799 h 1030"/>
                  <a:gd name="T100" fmla="*/ 565 w 1697"/>
                  <a:gd name="T101" fmla="*/ 714 h 1030"/>
                  <a:gd name="T102" fmla="*/ 672 w 1697"/>
                  <a:gd name="T103" fmla="*/ 610 h 1030"/>
                  <a:gd name="T104" fmla="*/ 706 w 1697"/>
                  <a:gd name="T105" fmla="*/ 602 h 1030"/>
                  <a:gd name="T106" fmla="*/ 784 w 1697"/>
                  <a:gd name="T107" fmla="*/ 624 h 1030"/>
                  <a:gd name="T108" fmla="*/ 862 w 1697"/>
                  <a:gd name="T109" fmla="*/ 543 h 1030"/>
                  <a:gd name="T110" fmla="*/ 1289 w 1697"/>
                  <a:gd name="T111" fmla="*/ 807 h 1030"/>
                  <a:gd name="T112" fmla="*/ 1519 w 1697"/>
                  <a:gd name="T113" fmla="*/ 676 h 1030"/>
                  <a:gd name="T114" fmla="*/ 1586 w 1697"/>
                  <a:gd name="T115" fmla="*/ 576 h 1030"/>
                  <a:gd name="T116" fmla="*/ 1612 w 1697"/>
                  <a:gd name="T117" fmla="*/ 405 h 1030"/>
                  <a:gd name="T118" fmla="*/ 1697 w 1697"/>
                  <a:gd name="T119" fmla="*/ 405 h 1030"/>
                  <a:gd name="T120" fmla="*/ 1682 w 1697"/>
                  <a:gd name="T121" fmla="*/ 346 h 10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697" h="1030">
                    <a:moveTo>
                      <a:pt x="1682" y="346"/>
                    </a:moveTo>
                    <a:lnTo>
                      <a:pt x="1675" y="335"/>
                    </a:lnTo>
                    <a:lnTo>
                      <a:pt x="1671" y="312"/>
                    </a:lnTo>
                    <a:lnTo>
                      <a:pt x="1656" y="312"/>
                    </a:lnTo>
                    <a:lnTo>
                      <a:pt x="1623" y="327"/>
                    </a:lnTo>
                    <a:lnTo>
                      <a:pt x="1612" y="294"/>
                    </a:lnTo>
                    <a:lnTo>
                      <a:pt x="1604" y="256"/>
                    </a:lnTo>
                    <a:lnTo>
                      <a:pt x="1590" y="256"/>
                    </a:lnTo>
                    <a:lnTo>
                      <a:pt x="1478" y="275"/>
                    </a:lnTo>
                    <a:lnTo>
                      <a:pt x="1471" y="268"/>
                    </a:lnTo>
                    <a:lnTo>
                      <a:pt x="1304" y="208"/>
                    </a:lnTo>
                    <a:lnTo>
                      <a:pt x="1289" y="201"/>
                    </a:lnTo>
                    <a:lnTo>
                      <a:pt x="1263" y="197"/>
                    </a:lnTo>
                    <a:lnTo>
                      <a:pt x="1237" y="182"/>
                    </a:lnTo>
                    <a:lnTo>
                      <a:pt x="1211" y="175"/>
                    </a:lnTo>
                    <a:lnTo>
                      <a:pt x="1203" y="190"/>
                    </a:lnTo>
                    <a:lnTo>
                      <a:pt x="1203" y="197"/>
                    </a:lnTo>
                    <a:lnTo>
                      <a:pt x="1203" y="201"/>
                    </a:lnTo>
                    <a:lnTo>
                      <a:pt x="1196" y="201"/>
                    </a:lnTo>
                    <a:lnTo>
                      <a:pt x="1177" y="201"/>
                    </a:lnTo>
                    <a:lnTo>
                      <a:pt x="1066" y="216"/>
                    </a:lnTo>
                    <a:lnTo>
                      <a:pt x="1066" y="223"/>
                    </a:lnTo>
                    <a:lnTo>
                      <a:pt x="1051" y="308"/>
                    </a:lnTo>
                    <a:lnTo>
                      <a:pt x="988" y="368"/>
                    </a:lnTo>
                    <a:lnTo>
                      <a:pt x="962" y="372"/>
                    </a:lnTo>
                    <a:lnTo>
                      <a:pt x="869" y="405"/>
                    </a:lnTo>
                    <a:lnTo>
                      <a:pt x="784" y="420"/>
                    </a:lnTo>
                    <a:lnTo>
                      <a:pt x="724" y="372"/>
                    </a:lnTo>
                    <a:lnTo>
                      <a:pt x="572" y="227"/>
                    </a:lnTo>
                    <a:lnTo>
                      <a:pt x="539" y="197"/>
                    </a:lnTo>
                    <a:lnTo>
                      <a:pt x="535" y="197"/>
                    </a:lnTo>
                    <a:lnTo>
                      <a:pt x="513" y="171"/>
                    </a:lnTo>
                    <a:lnTo>
                      <a:pt x="416" y="26"/>
                    </a:lnTo>
                    <a:lnTo>
                      <a:pt x="375" y="45"/>
                    </a:lnTo>
                    <a:lnTo>
                      <a:pt x="290" y="26"/>
                    </a:lnTo>
                    <a:lnTo>
                      <a:pt x="253" y="19"/>
                    </a:lnTo>
                    <a:lnTo>
                      <a:pt x="219" y="4"/>
                    </a:lnTo>
                    <a:lnTo>
                      <a:pt x="193" y="0"/>
                    </a:lnTo>
                    <a:lnTo>
                      <a:pt x="186" y="0"/>
                    </a:lnTo>
                    <a:lnTo>
                      <a:pt x="186" y="45"/>
                    </a:lnTo>
                    <a:lnTo>
                      <a:pt x="178" y="37"/>
                    </a:lnTo>
                    <a:lnTo>
                      <a:pt x="167" y="37"/>
                    </a:lnTo>
                    <a:lnTo>
                      <a:pt x="141" y="71"/>
                    </a:lnTo>
                    <a:lnTo>
                      <a:pt x="145" y="156"/>
                    </a:lnTo>
                    <a:lnTo>
                      <a:pt x="145" y="175"/>
                    </a:lnTo>
                    <a:lnTo>
                      <a:pt x="152" y="190"/>
                    </a:lnTo>
                    <a:lnTo>
                      <a:pt x="167" y="223"/>
                    </a:lnTo>
                    <a:lnTo>
                      <a:pt x="193" y="256"/>
                    </a:lnTo>
                    <a:lnTo>
                      <a:pt x="212" y="286"/>
                    </a:lnTo>
                    <a:lnTo>
                      <a:pt x="230" y="342"/>
                    </a:lnTo>
                    <a:lnTo>
                      <a:pt x="238" y="387"/>
                    </a:lnTo>
                    <a:lnTo>
                      <a:pt x="256" y="424"/>
                    </a:lnTo>
                    <a:lnTo>
                      <a:pt x="279" y="472"/>
                    </a:lnTo>
                    <a:lnTo>
                      <a:pt x="316" y="517"/>
                    </a:lnTo>
                    <a:lnTo>
                      <a:pt x="342" y="550"/>
                    </a:lnTo>
                    <a:lnTo>
                      <a:pt x="331" y="558"/>
                    </a:lnTo>
                    <a:lnTo>
                      <a:pt x="316" y="550"/>
                    </a:lnTo>
                    <a:lnTo>
                      <a:pt x="297" y="550"/>
                    </a:lnTo>
                    <a:lnTo>
                      <a:pt x="279" y="543"/>
                    </a:lnTo>
                    <a:lnTo>
                      <a:pt x="264" y="539"/>
                    </a:lnTo>
                    <a:lnTo>
                      <a:pt x="178" y="479"/>
                    </a:lnTo>
                    <a:lnTo>
                      <a:pt x="119" y="413"/>
                    </a:lnTo>
                    <a:lnTo>
                      <a:pt x="108" y="398"/>
                    </a:lnTo>
                    <a:lnTo>
                      <a:pt x="67" y="405"/>
                    </a:lnTo>
                    <a:lnTo>
                      <a:pt x="33" y="420"/>
                    </a:lnTo>
                    <a:lnTo>
                      <a:pt x="33" y="424"/>
                    </a:lnTo>
                    <a:lnTo>
                      <a:pt x="56" y="457"/>
                    </a:lnTo>
                    <a:lnTo>
                      <a:pt x="108" y="550"/>
                    </a:lnTo>
                    <a:lnTo>
                      <a:pt x="126" y="584"/>
                    </a:lnTo>
                    <a:lnTo>
                      <a:pt x="145" y="602"/>
                    </a:lnTo>
                    <a:lnTo>
                      <a:pt x="178" y="610"/>
                    </a:lnTo>
                    <a:lnTo>
                      <a:pt x="204" y="628"/>
                    </a:lnTo>
                    <a:lnTo>
                      <a:pt x="238" y="654"/>
                    </a:lnTo>
                    <a:lnTo>
                      <a:pt x="230" y="680"/>
                    </a:lnTo>
                    <a:lnTo>
                      <a:pt x="178" y="688"/>
                    </a:lnTo>
                    <a:lnTo>
                      <a:pt x="152" y="695"/>
                    </a:lnTo>
                    <a:lnTo>
                      <a:pt x="108" y="669"/>
                    </a:lnTo>
                    <a:lnTo>
                      <a:pt x="59" y="650"/>
                    </a:lnTo>
                    <a:lnTo>
                      <a:pt x="26" y="650"/>
                    </a:lnTo>
                    <a:lnTo>
                      <a:pt x="7" y="650"/>
                    </a:lnTo>
                    <a:lnTo>
                      <a:pt x="0" y="654"/>
                    </a:lnTo>
                    <a:lnTo>
                      <a:pt x="41" y="695"/>
                    </a:lnTo>
                    <a:lnTo>
                      <a:pt x="93" y="736"/>
                    </a:lnTo>
                    <a:lnTo>
                      <a:pt x="141" y="795"/>
                    </a:lnTo>
                    <a:lnTo>
                      <a:pt x="171" y="840"/>
                    </a:lnTo>
                    <a:lnTo>
                      <a:pt x="167" y="873"/>
                    </a:lnTo>
                    <a:lnTo>
                      <a:pt x="134" y="885"/>
                    </a:lnTo>
                    <a:lnTo>
                      <a:pt x="100" y="877"/>
                    </a:lnTo>
                    <a:lnTo>
                      <a:pt x="74" y="873"/>
                    </a:lnTo>
                    <a:lnTo>
                      <a:pt x="145" y="918"/>
                    </a:lnTo>
                    <a:lnTo>
                      <a:pt x="238" y="907"/>
                    </a:lnTo>
                    <a:lnTo>
                      <a:pt x="253" y="907"/>
                    </a:lnTo>
                    <a:lnTo>
                      <a:pt x="316" y="1011"/>
                    </a:lnTo>
                    <a:lnTo>
                      <a:pt x="435" y="1030"/>
                    </a:lnTo>
                    <a:lnTo>
                      <a:pt x="435" y="1004"/>
                    </a:lnTo>
                    <a:lnTo>
                      <a:pt x="442" y="933"/>
                    </a:lnTo>
                    <a:lnTo>
                      <a:pt x="442" y="907"/>
                    </a:lnTo>
                    <a:lnTo>
                      <a:pt x="453" y="892"/>
                    </a:lnTo>
                    <a:lnTo>
                      <a:pt x="535" y="851"/>
                    </a:lnTo>
                    <a:lnTo>
                      <a:pt x="546" y="799"/>
                    </a:lnTo>
                    <a:lnTo>
                      <a:pt x="561" y="736"/>
                    </a:lnTo>
                    <a:lnTo>
                      <a:pt x="565" y="714"/>
                    </a:lnTo>
                    <a:lnTo>
                      <a:pt x="639" y="628"/>
                    </a:lnTo>
                    <a:lnTo>
                      <a:pt x="672" y="610"/>
                    </a:lnTo>
                    <a:lnTo>
                      <a:pt x="691" y="602"/>
                    </a:lnTo>
                    <a:lnTo>
                      <a:pt x="706" y="602"/>
                    </a:lnTo>
                    <a:lnTo>
                      <a:pt x="732" y="628"/>
                    </a:lnTo>
                    <a:lnTo>
                      <a:pt x="784" y="624"/>
                    </a:lnTo>
                    <a:lnTo>
                      <a:pt x="810" y="569"/>
                    </a:lnTo>
                    <a:lnTo>
                      <a:pt x="862" y="543"/>
                    </a:lnTo>
                    <a:lnTo>
                      <a:pt x="1051" y="558"/>
                    </a:lnTo>
                    <a:lnTo>
                      <a:pt x="1289" y="807"/>
                    </a:lnTo>
                    <a:lnTo>
                      <a:pt x="1493" y="654"/>
                    </a:lnTo>
                    <a:lnTo>
                      <a:pt x="1519" y="676"/>
                    </a:lnTo>
                    <a:lnTo>
                      <a:pt x="1571" y="624"/>
                    </a:lnTo>
                    <a:lnTo>
                      <a:pt x="1586" y="576"/>
                    </a:lnTo>
                    <a:lnTo>
                      <a:pt x="1649" y="524"/>
                    </a:lnTo>
                    <a:lnTo>
                      <a:pt x="1612" y="405"/>
                    </a:lnTo>
                    <a:lnTo>
                      <a:pt x="1664" y="457"/>
                    </a:lnTo>
                    <a:lnTo>
                      <a:pt x="1697" y="405"/>
                    </a:lnTo>
                    <a:lnTo>
                      <a:pt x="1697" y="398"/>
                    </a:lnTo>
                    <a:lnTo>
                      <a:pt x="1682" y="346"/>
                    </a:lnTo>
                    <a:close/>
                  </a:path>
                </a:pathLst>
              </a:custGeom>
              <a:solidFill>
                <a:srgbClr val="993300"/>
              </a:solidFill>
              <a:ln w="1905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fi-FI" sz="1200" b="1"/>
              </a:p>
            </p:txBody>
          </p:sp>
          <p:sp>
            <p:nvSpPr>
              <p:cNvPr id="494" name="Freeform 22">
                <a:extLst>
                  <a:ext uri="{FF2B5EF4-FFF2-40B4-BE49-F238E27FC236}">
                    <a16:creationId xmlns:a16="http://schemas.microsoft.com/office/drawing/2014/main" id="{20EE2454-1239-AC35-47C5-4340C538567E}"/>
                  </a:ext>
                </a:extLst>
              </p:cNvPr>
              <p:cNvSpPr>
                <a:spLocks/>
              </p:cNvSpPr>
              <p:nvPr/>
            </p:nvSpPr>
            <p:spPr bwMode="auto">
              <a:xfrm>
                <a:off x="6129338" y="2678113"/>
                <a:ext cx="282575" cy="295275"/>
              </a:xfrm>
              <a:custGeom>
                <a:avLst/>
                <a:gdLst>
                  <a:gd name="T0" fmla="*/ 171 w 178"/>
                  <a:gd name="T1" fmla="*/ 160 h 186"/>
                  <a:gd name="T2" fmla="*/ 178 w 178"/>
                  <a:gd name="T3" fmla="*/ 145 h 186"/>
                  <a:gd name="T4" fmla="*/ 178 w 178"/>
                  <a:gd name="T5" fmla="*/ 137 h 186"/>
                  <a:gd name="T6" fmla="*/ 108 w 178"/>
                  <a:gd name="T7" fmla="*/ 52 h 186"/>
                  <a:gd name="T8" fmla="*/ 108 w 178"/>
                  <a:gd name="T9" fmla="*/ 41 h 186"/>
                  <a:gd name="T10" fmla="*/ 74 w 178"/>
                  <a:gd name="T11" fmla="*/ 0 h 186"/>
                  <a:gd name="T12" fmla="*/ 59 w 178"/>
                  <a:gd name="T13" fmla="*/ 0 h 186"/>
                  <a:gd name="T14" fmla="*/ 41 w 178"/>
                  <a:gd name="T15" fmla="*/ 0 h 186"/>
                  <a:gd name="T16" fmla="*/ 41 w 178"/>
                  <a:gd name="T17" fmla="*/ 15 h 186"/>
                  <a:gd name="T18" fmla="*/ 59 w 178"/>
                  <a:gd name="T19" fmla="*/ 26 h 186"/>
                  <a:gd name="T20" fmla="*/ 74 w 178"/>
                  <a:gd name="T21" fmla="*/ 48 h 186"/>
                  <a:gd name="T22" fmla="*/ 93 w 178"/>
                  <a:gd name="T23" fmla="*/ 85 h 186"/>
                  <a:gd name="T24" fmla="*/ 100 w 178"/>
                  <a:gd name="T25" fmla="*/ 93 h 186"/>
                  <a:gd name="T26" fmla="*/ 108 w 178"/>
                  <a:gd name="T27" fmla="*/ 111 h 186"/>
                  <a:gd name="T28" fmla="*/ 108 w 178"/>
                  <a:gd name="T29" fmla="*/ 145 h 186"/>
                  <a:gd name="T30" fmla="*/ 100 w 178"/>
                  <a:gd name="T31" fmla="*/ 152 h 186"/>
                  <a:gd name="T32" fmla="*/ 85 w 178"/>
                  <a:gd name="T33" fmla="*/ 152 h 186"/>
                  <a:gd name="T34" fmla="*/ 78 w 178"/>
                  <a:gd name="T35" fmla="*/ 145 h 186"/>
                  <a:gd name="T36" fmla="*/ 48 w 178"/>
                  <a:gd name="T37" fmla="*/ 126 h 186"/>
                  <a:gd name="T38" fmla="*/ 22 w 178"/>
                  <a:gd name="T39" fmla="*/ 126 h 186"/>
                  <a:gd name="T40" fmla="*/ 0 w 178"/>
                  <a:gd name="T41" fmla="*/ 137 h 186"/>
                  <a:gd name="T42" fmla="*/ 26 w 178"/>
                  <a:gd name="T43" fmla="*/ 167 h 186"/>
                  <a:gd name="T44" fmla="*/ 67 w 178"/>
                  <a:gd name="T45" fmla="*/ 186 h 186"/>
                  <a:gd name="T46" fmla="*/ 171 w 178"/>
                  <a:gd name="T47" fmla="*/ 16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8" h="186">
                    <a:moveTo>
                      <a:pt x="171" y="160"/>
                    </a:moveTo>
                    <a:lnTo>
                      <a:pt x="178" y="145"/>
                    </a:lnTo>
                    <a:lnTo>
                      <a:pt x="178" y="137"/>
                    </a:lnTo>
                    <a:lnTo>
                      <a:pt x="108" y="52"/>
                    </a:lnTo>
                    <a:lnTo>
                      <a:pt x="108" y="41"/>
                    </a:lnTo>
                    <a:lnTo>
                      <a:pt x="74" y="0"/>
                    </a:lnTo>
                    <a:lnTo>
                      <a:pt x="59" y="0"/>
                    </a:lnTo>
                    <a:lnTo>
                      <a:pt x="41" y="0"/>
                    </a:lnTo>
                    <a:lnTo>
                      <a:pt x="41" y="15"/>
                    </a:lnTo>
                    <a:lnTo>
                      <a:pt x="59" y="26"/>
                    </a:lnTo>
                    <a:lnTo>
                      <a:pt x="74" y="48"/>
                    </a:lnTo>
                    <a:lnTo>
                      <a:pt x="93" y="85"/>
                    </a:lnTo>
                    <a:lnTo>
                      <a:pt x="100" y="93"/>
                    </a:lnTo>
                    <a:lnTo>
                      <a:pt x="108" y="111"/>
                    </a:lnTo>
                    <a:lnTo>
                      <a:pt x="108" y="145"/>
                    </a:lnTo>
                    <a:lnTo>
                      <a:pt x="100" y="152"/>
                    </a:lnTo>
                    <a:lnTo>
                      <a:pt x="85" y="152"/>
                    </a:lnTo>
                    <a:lnTo>
                      <a:pt x="78" y="145"/>
                    </a:lnTo>
                    <a:lnTo>
                      <a:pt x="48" y="126"/>
                    </a:lnTo>
                    <a:lnTo>
                      <a:pt x="22" y="126"/>
                    </a:lnTo>
                    <a:lnTo>
                      <a:pt x="0" y="137"/>
                    </a:lnTo>
                    <a:lnTo>
                      <a:pt x="26" y="167"/>
                    </a:lnTo>
                    <a:lnTo>
                      <a:pt x="67" y="186"/>
                    </a:lnTo>
                    <a:lnTo>
                      <a:pt x="171" y="160"/>
                    </a:lnTo>
                    <a:close/>
                  </a:path>
                </a:pathLst>
              </a:custGeom>
              <a:noFill/>
              <a:ln w="11113">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i-FI" sz="1200" b="1"/>
              </a:p>
            </p:txBody>
          </p:sp>
          <p:sp>
            <p:nvSpPr>
              <p:cNvPr id="495" name="Freeform 23">
                <a:extLst>
                  <a:ext uri="{FF2B5EF4-FFF2-40B4-BE49-F238E27FC236}">
                    <a16:creationId xmlns:a16="http://schemas.microsoft.com/office/drawing/2014/main" id="{51A31B8C-8226-89FC-0582-C3647D2D6516}"/>
                  </a:ext>
                </a:extLst>
              </p:cNvPr>
              <p:cNvSpPr>
                <a:spLocks/>
              </p:cNvSpPr>
              <p:nvPr/>
            </p:nvSpPr>
            <p:spPr bwMode="auto">
              <a:xfrm>
                <a:off x="6129338" y="2678113"/>
                <a:ext cx="282575" cy="295275"/>
              </a:xfrm>
              <a:custGeom>
                <a:avLst/>
                <a:gdLst>
                  <a:gd name="T0" fmla="*/ 59 w 178"/>
                  <a:gd name="T1" fmla="*/ 26 h 186"/>
                  <a:gd name="T2" fmla="*/ 41 w 178"/>
                  <a:gd name="T3" fmla="*/ 15 h 186"/>
                  <a:gd name="T4" fmla="*/ 41 w 178"/>
                  <a:gd name="T5" fmla="*/ 0 h 186"/>
                  <a:gd name="T6" fmla="*/ 59 w 178"/>
                  <a:gd name="T7" fmla="*/ 0 h 186"/>
                  <a:gd name="T8" fmla="*/ 74 w 178"/>
                  <a:gd name="T9" fmla="*/ 0 h 186"/>
                  <a:gd name="T10" fmla="*/ 108 w 178"/>
                  <a:gd name="T11" fmla="*/ 41 h 186"/>
                  <a:gd name="T12" fmla="*/ 108 w 178"/>
                  <a:gd name="T13" fmla="*/ 52 h 186"/>
                  <a:gd name="T14" fmla="*/ 178 w 178"/>
                  <a:gd name="T15" fmla="*/ 137 h 186"/>
                  <a:gd name="T16" fmla="*/ 178 w 178"/>
                  <a:gd name="T17" fmla="*/ 145 h 186"/>
                  <a:gd name="T18" fmla="*/ 171 w 178"/>
                  <a:gd name="T19" fmla="*/ 160 h 186"/>
                  <a:gd name="T20" fmla="*/ 67 w 178"/>
                  <a:gd name="T21" fmla="*/ 186 h 186"/>
                  <a:gd name="T22" fmla="*/ 26 w 178"/>
                  <a:gd name="T23" fmla="*/ 167 h 186"/>
                  <a:gd name="T24" fmla="*/ 0 w 178"/>
                  <a:gd name="T25" fmla="*/ 137 h 186"/>
                  <a:gd name="T26" fmla="*/ 22 w 178"/>
                  <a:gd name="T27" fmla="*/ 126 h 186"/>
                  <a:gd name="T28" fmla="*/ 48 w 178"/>
                  <a:gd name="T29" fmla="*/ 126 h 186"/>
                  <a:gd name="T30" fmla="*/ 78 w 178"/>
                  <a:gd name="T31" fmla="*/ 145 h 186"/>
                  <a:gd name="T32" fmla="*/ 85 w 178"/>
                  <a:gd name="T33" fmla="*/ 152 h 186"/>
                  <a:gd name="T34" fmla="*/ 100 w 178"/>
                  <a:gd name="T35" fmla="*/ 152 h 186"/>
                  <a:gd name="T36" fmla="*/ 108 w 178"/>
                  <a:gd name="T37" fmla="*/ 145 h 186"/>
                  <a:gd name="T38" fmla="*/ 108 w 178"/>
                  <a:gd name="T39" fmla="*/ 111 h 186"/>
                  <a:gd name="T40" fmla="*/ 100 w 178"/>
                  <a:gd name="T41" fmla="*/ 93 h 186"/>
                  <a:gd name="T42" fmla="*/ 93 w 178"/>
                  <a:gd name="T43" fmla="*/ 85 h 186"/>
                  <a:gd name="T44" fmla="*/ 74 w 178"/>
                  <a:gd name="T45" fmla="*/ 48 h 186"/>
                  <a:gd name="T46" fmla="*/ 59 w 178"/>
                  <a:gd name="T47" fmla="*/ 2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8" h="186">
                    <a:moveTo>
                      <a:pt x="59" y="26"/>
                    </a:moveTo>
                    <a:lnTo>
                      <a:pt x="41" y="15"/>
                    </a:lnTo>
                    <a:lnTo>
                      <a:pt x="41" y="0"/>
                    </a:lnTo>
                    <a:lnTo>
                      <a:pt x="59" y="0"/>
                    </a:lnTo>
                    <a:lnTo>
                      <a:pt x="74" y="0"/>
                    </a:lnTo>
                    <a:lnTo>
                      <a:pt x="108" y="41"/>
                    </a:lnTo>
                    <a:lnTo>
                      <a:pt x="108" y="52"/>
                    </a:lnTo>
                    <a:lnTo>
                      <a:pt x="178" y="137"/>
                    </a:lnTo>
                    <a:lnTo>
                      <a:pt x="178" y="145"/>
                    </a:lnTo>
                    <a:lnTo>
                      <a:pt x="171" y="160"/>
                    </a:lnTo>
                    <a:lnTo>
                      <a:pt x="67" y="186"/>
                    </a:lnTo>
                    <a:lnTo>
                      <a:pt x="26" y="167"/>
                    </a:lnTo>
                    <a:lnTo>
                      <a:pt x="0" y="137"/>
                    </a:lnTo>
                    <a:lnTo>
                      <a:pt x="22" y="126"/>
                    </a:lnTo>
                    <a:lnTo>
                      <a:pt x="48" y="126"/>
                    </a:lnTo>
                    <a:lnTo>
                      <a:pt x="78" y="145"/>
                    </a:lnTo>
                    <a:lnTo>
                      <a:pt x="85" y="152"/>
                    </a:lnTo>
                    <a:lnTo>
                      <a:pt x="100" y="152"/>
                    </a:lnTo>
                    <a:lnTo>
                      <a:pt x="108" y="145"/>
                    </a:lnTo>
                    <a:lnTo>
                      <a:pt x="108" y="111"/>
                    </a:lnTo>
                    <a:lnTo>
                      <a:pt x="100" y="93"/>
                    </a:lnTo>
                    <a:lnTo>
                      <a:pt x="93" y="85"/>
                    </a:lnTo>
                    <a:lnTo>
                      <a:pt x="74" y="48"/>
                    </a:lnTo>
                    <a:lnTo>
                      <a:pt x="59" y="26"/>
                    </a:lnTo>
                  </a:path>
                </a:pathLst>
              </a:custGeom>
              <a:solidFill>
                <a:srgbClr val="993300"/>
              </a:solidFill>
              <a:ln w="28575" cap="rnd">
                <a:solidFill>
                  <a:srgbClr val="003883"/>
                </a:solidFill>
                <a:prstDash val="solid"/>
                <a:round/>
                <a:headEnd/>
                <a:tailEnd/>
              </a:ln>
            </p:spPr>
            <p:txBody>
              <a:bodyPr vert="horz" wrap="square" lIns="91440" tIns="45720" rIns="91440" bIns="45720" numCol="1" anchor="t" anchorCtr="0" compatLnSpc="1">
                <a:prstTxWarp prst="textNoShape">
                  <a:avLst/>
                </a:prstTxWarp>
              </a:bodyPr>
              <a:lstStyle/>
              <a:p>
                <a:endParaRPr lang="fi-FI" sz="1200" b="1"/>
              </a:p>
            </p:txBody>
          </p:sp>
          <p:sp>
            <p:nvSpPr>
              <p:cNvPr id="496" name="Freeform 24">
                <a:extLst>
                  <a:ext uri="{FF2B5EF4-FFF2-40B4-BE49-F238E27FC236}">
                    <a16:creationId xmlns:a16="http://schemas.microsoft.com/office/drawing/2014/main" id="{D6AC95EB-EF08-7D4C-DDFD-E8F8E87E554C}"/>
                  </a:ext>
                </a:extLst>
              </p:cNvPr>
              <p:cNvSpPr>
                <a:spLocks/>
              </p:cNvSpPr>
              <p:nvPr/>
            </p:nvSpPr>
            <p:spPr bwMode="auto">
              <a:xfrm>
                <a:off x="5857876" y="103693"/>
                <a:ext cx="3484562" cy="6237287"/>
              </a:xfrm>
              <a:custGeom>
                <a:avLst/>
                <a:gdLst>
                  <a:gd name="T0" fmla="*/ 1950 w 2195"/>
                  <a:gd name="T1" fmla="*/ 3356 h 3929"/>
                  <a:gd name="T2" fmla="*/ 1835 w 2195"/>
                  <a:gd name="T3" fmla="*/ 3658 h 3929"/>
                  <a:gd name="T4" fmla="*/ 1527 w 2195"/>
                  <a:gd name="T5" fmla="*/ 3672 h 3929"/>
                  <a:gd name="T6" fmla="*/ 1519 w 2195"/>
                  <a:gd name="T7" fmla="*/ 3743 h 3929"/>
                  <a:gd name="T8" fmla="*/ 1237 w 2195"/>
                  <a:gd name="T9" fmla="*/ 3825 h 3929"/>
                  <a:gd name="T10" fmla="*/ 1066 w 2195"/>
                  <a:gd name="T11" fmla="*/ 3851 h 3929"/>
                  <a:gd name="T12" fmla="*/ 828 w 2195"/>
                  <a:gd name="T13" fmla="*/ 3828 h 3929"/>
                  <a:gd name="T14" fmla="*/ 650 w 2195"/>
                  <a:gd name="T15" fmla="*/ 3553 h 3929"/>
                  <a:gd name="T16" fmla="*/ 505 w 2195"/>
                  <a:gd name="T17" fmla="*/ 3457 h 3929"/>
                  <a:gd name="T18" fmla="*/ 368 w 2195"/>
                  <a:gd name="T19" fmla="*/ 3520 h 3929"/>
                  <a:gd name="T20" fmla="*/ 271 w 2195"/>
                  <a:gd name="T21" fmla="*/ 3494 h 3929"/>
                  <a:gd name="T22" fmla="*/ 67 w 2195"/>
                  <a:gd name="T23" fmla="*/ 3371 h 3929"/>
                  <a:gd name="T24" fmla="*/ 67 w 2195"/>
                  <a:gd name="T25" fmla="*/ 3286 h 3929"/>
                  <a:gd name="T26" fmla="*/ 22 w 2195"/>
                  <a:gd name="T27" fmla="*/ 3230 h 3929"/>
                  <a:gd name="T28" fmla="*/ 134 w 2195"/>
                  <a:gd name="T29" fmla="*/ 3029 h 3929"/>
                  <a:gd name="T30" fmla="*/ 223 w 2195"/>
                  <a:gd name="T31" fmla="*/ 2922 h 3929"/>
                  <a:gd name="T32" fmla="*/ 138 w 2195"/>
                  <a:gd name="T33" fmla="*/ 2851 h 3929"/>
                  <a:gd name="T34" fmla="*/ 223 w 2195"/>
                  <a:gd name="T35" fmla="*/ 2825 h 3929"/>
                  <a:gd name="T36" fmla="*/ 256 w 2195"/>
                  <a:gd name="T37" fmla="*/ 2806 h 3929"/>
                  <a:gd name="T38" fmla="*/ 271 w 2195"/>
                  <a:gd name="T39" fmla="*/ 2639 h 3929"/>
                  <a:gd name="T40" fmla="*/ 305 w 2195"/>
                  <a:gd name="T41" fmla="*/ 2661 h 3929"/>
                  <a:gd name="T42" fmla="*/ 297 w 2195"/>
                  <a:gd name="T43" fmla="*/ 2535 h 3929"/>
                  <a:gd name="T44" fmla="*/ 279 w 2195"/>
                  <a:gd name="T45" fmla="*/ 2371 h 3929"/>
                  <a:gd name="T46" fmla="*/ 249 w 2195"/>
                  <a:gd name="T47" fmla="*/ 2297 h 3929"/>
                  <a:gd name="T48" fmla="*/ 364 w 2195"/>
                  <a:gd name="T49" fmla="*/ 2241 h 3929"/>
                  <a:gd name="T50" fmla="*/ 282 w 2195"/>
                  <a:gd name="T51" fmla="*/ 2096 h 3929"/>
                  <a:gd name="T52" fmla="*/ 427 w 2195"/>
                  <a:gd name="T53" fmla="*/ 2074 h 3929"/>
                  <a:gd name="T54" fmla="*/ 256 w 2195"/>
                  <a:gd name="T55" fmla="*/ 1870 h 3929"/>
                  <a:gd name="T56" fmla="*/ 487 w 2195"/>
                  <a:gd name="T57" fmla="*/ 1985 h 3929"/>
                  <a:gd name="T58" fmla="*/ 539 w 2195"/>
                  <a:gd name="T59" fmla="*/ 1963 h 3929"/>
                  <a:gd name="T60" fmla="*/ 416 w 2195"/>
                  <a:gd name="T61" fmla="*/ 1702 h 3929"/>
                  <a:gd name="T62" fmla="*/ 390 w 2195"/>
                  <a:gd name="T63" fmla="*/ 1483 h 3929"/>
                  <a:gd name="T64" fmla="*/ 308 w 2195"/>
                  <a:gd name="T65" fmla="*/ 1372 h 3929"/>
                  <a:gd name="T66" fmla="*/ 334 w 2195"/>
                  <a:gd name="T67" fmla="*/ 1275 h 3929"/>
                  <a:gd name="T68" fmla="*/ 331 w 2195"/>
                  <a:gd name="T69" fmla="*/ 1334 h 3929"/>
                  <a:gd name="T70" fmla="*/ 331 w 2195"/>
                  <a:gd name="T71" fmla="*/ 1123 h 3929"/>
                  <a:gd name="T72" fmla="*/ 186 w 2195"/>
                  <a:gd name="T73" fmla="*/ 885 h 3929"/>
                  <a:gd name="T74" fmla="*/ 305 w 2195"/>
                  <a:gd name="T75" fmla="*/ 714 h 3929"/>
                  <a:gd name="T76" fmla="*/ 795 w 2195"/>
                  <a:gd name="T77" fmla="*/ 762 h 3929"/>
                  <a:gd name="T78" fmla="*/ 1289 w 2195"/>
                  <a:gd name="T79" fmla="*/ 591 h 3929"/>
                  <a:gd name="T80" fmla="*/ 1742 w 2195"/>
                  <a:gd name="T81" fmla="*/ 260 h 3929"/>
                  <a:gd name="T82" fmla="*/ 1924 w 2195"/>
                  <a:gd name="T83" fmla="*/ 30 h 3929"/>
                  <a:gd name="T84" fmla="*/ 2177 w 2195"/>
                  <a:gd name="T85" fmla="*/ 301 h 3929"/>
                  <a:gd name="T86" fmla="*/ 2061 w 2195"/>
                  <a:gd name="T87" fmla="*/ 483 h 3929"/>
                  <a:gd name="T88" fmla="*/ 1735 w 2195"/>
                  <a:gd name="T89" fmla="*/ 848 h 3929"/>
                  <a:gd name="T90" fmla="*/ 1887 w 2195"/>
                  <a:gd name="T91" fmla="*/ 959 h 3929"/>
                  <a:gd name="T92" fmla="*/ 1950 w 2195"/>
                  <a:gd name="T93" fmla="*/ 1097 h 3929"/>
                  <a:gd name="T94" fmla="*/ 2035 w 2195"/>
                  <a:gd name="T95" fmla="*/ 1201 h 3929"/>
                  <a:gd name="T96" fmla="*/ 2076 w 2195"/>
                  <a:gd name="T97" fmla="*/ 1431 h 3929"/>
                  <a:gd name="T98" fmla="*/ 1898 w 2195"/>
                  <a:gd name="T99" fmla="*/ 1610 h 3929"/>
                  <a:gd name="T100" fmla="*/ 1835 w 2195"/>
                  <a:gd name="T101" fmla="*/ 1740 h 3929"/>
                  <a:gd name="T102" fmla="*/ 1920 w 2195"/>
                  <a:gd name="T103" fmla="*/ 1844 h 3929"/>
                  <a:gd name="T104" fmla="*/ 1794 w 2195"/>
                  <a:gd name="T105" fmla="*/ 2070 h 3929"/>
                  <a:gd name="T106" fmla="*/ 1675 w 2195"/>
                  <a:gd name="T107" fmla="*/ 2524 h 3929"/>
                  <a:gd name="T108" fmla="*/ 1690 w 2195"/>
                  <a:gd name="T109" fmla="*/ 2784 h 3929"/>
                  <a:gd name="T110" fmla="*/ 1775 w 2195"/>
                  <a:gd name="T111" fmla="*/ 2944 h 3929"/>
                  <a:gd name="T112" fmla="*/ 2035 w 2195"/>
                  <a:gd name="T113" fmla="*/ 3029 h 3929"/>
                  <a:gd name="T114" fmla="*/ 2117 w 2195"/>
                  <a:gd name="T115" fmla="*/ 3286 h 3929"/>
                  <a:gd name="T116" fmla="*/ 2095 w 2195"/>
                  <a:gd name="T117" fmla="*/ 3442 h 3929"/>
                  <a:gd name="T118" fmla="*/ 2128 w 2195"/>
                  <a:gd name="T119" fmla="*/ 3483 h 39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195" h="3929">
                    <a:moveTo>
                      <a:pt x="2136" y="3527"/>
                    </a:moveTo>
                    <a:lnTo>
                      <a:pt x="2102" y="3520"/>
                    </a:lnTo>
                    <a:lnTo>
                      <a:pt x="2050" y="3487"/>
                    </a:lnTo>
                    <a:lnTo>
                      <a:pt x="2024" y="3461"/>
                    </a:lnTo>
                    <a:lnTo>
                      <a:pt x="2006" y="3401"/>
                    </a:lnTo>
                    <a:lnTo>
                      <a:pt x="1950" y="3356"/>
                    </a:lnTo>
                    <a:lnTo>
                      <a:pt x="1939" y="3416"/>
                    </a:lnTo>
                    <a:lnTo>
                      <a:pt x="1950" y="3487"/>
                    </a:lnTo>
                    <a:lnTo>
                      <a:pt x="1939" y="3561"/>
                    </a:lnTo>
                    <a:lnTo>
                      <a:pt x="1905" y="3639"/>
                    </a:lnTo>
                    <a:lnTo>
                      <a:pt x="1872" y="3646"/>
                    </a:lnTo>
                    <a:lnTo>
                      <a:pt x="1835" y="3658"/>
                    </a:lnTo>
                    <a:lnTo>
                      <a:pt x="1779" y="3672"/>
                    </a:lnTo>
                    <a:lnTo>
                      <a:pt x="1768" y="3658"/>
                    </a:lnTo>
                    <a:lnTo>
                      <a:pt x="1657" y="3646"/>
                    </a:lnTo>
                    <a:lnTo>
                      <a:pt x="1605" y="3639"/>
                    </a:lnTo>
                    <a:lnTo>
                      <a:pt x="1564" y="3658"/>
                    </a:lnTo>
                    <a:lnTo>
                      <a:pt x="1527" y="3672"/>
                    </a:lnTo>
                    <a:lnTo>
                      <a:pt x="1564" y="3724"/>
                    </a:lnTo>
                    <a:lnTo>
                      <a:pt x="1571" y="3739"/>
                    </a:lnTo>
                    <a:lnTo>
                      <a:pt x="1579" y="3743"/>
                    </a:lnTo>
                    <a:lnTo>
                      <a:pt x="1605" y="3776"/>
                    </a:lnTo>
                    <a:lnTo>
                      <a:pt x="1605" y="3784"/>
                    </a:lnTo>
                    <a:lnTo>
                      <a:pt x="1519" y="3743"/>
                    </a:lnTo>
                    <a:lnTo>
                      <a:pt x="1478" y="3750"/>
                    </a:lnTo>
                    <a:lnTo>
                      <a:pt x="1426" y="3758"/>
                    </a:lnTo>
                    <a:lnTo>
                      <a:pt x="1385" y="3769"/>
                    </a:lnTo>
                    <a:lnTo>
                      <a:pt x="1307" y="3784"/>
                    </a:lnTo>
                    <a:lnTo>
                      <a:pt x="1241" y="3817"/>
                    </a:lnTo>
                    <a:lnTo>
                      <a:pt x="1237" y="3825"/>
                    </a:lnTo>
                    <a:lnTo>
                      <a:pt x="1185" y="3799"/>
                    </a:lnTo>
                    <a:lnTo>
                      <a:pt x="1170" y="3784"/>
                    </a:lnTo>
                    <a:lnTo>
                      <a:pt x="1144" y="3791"/>
                    </a:lnTo>
                    <a:lnTo>
                      <a:pt x="1129" y="3799"/>
                    </a:lnTo>
                    <a:lnTo>
                      <a:pt x="1125" y="3799"/>
                    </a:lnTo>
                    <a:lnTo>
                      <a:pt x="1066" y="3851"/>
                    </a:lnTo>
                    <a:lnTo>
                      <a:pt x="1066" y="3855"/>
                    </a:lnTo>
                    <a:lnTo>
                      <a:pt x="1040" y="3914"/>
                    </a:lnTo>
                    <a:lnTo>
                      <a:pt x="1033" y="3921"/>
                    </a:lnTo>
                    <a:lnTo>
                      <a:pt x="1018" y="3929"/>
                    </a:lnTo>
                    <a:lnTo>
                      <a:pt x="988" y="3836"/>
                    </a:lnTo>
                    <a:lnTo>
                      <a:pt x="828" y="3828"/>
                    </a:lnTo>
                    <a:lnTo>
                      <a:pt x="810" y="3799"/>
                    </a:lnTo>
                    <a:lnTo>
                      <a:pt x="750" y="3698"/>
                    </a:lnTo>
                    <a:lnTo>
                      <a:pt x="762" y="3613"/>
                    </a:lnTo>
                    <a:lnTo>
                      <a:pt x="702" y="3605"/>
                    </a:lnTo>
                    <a:lnTo>
                      <a:pt x="658" y="3568"/>
                    </a:lnTo>
                    <a:lnTo>
                      <a:pt x="650" y="3553"/>
                    </a:lnTo>
                    <a:lnTo>
                      <a:pt x="624" y="3516"/>
                    </a:lnTo>
                    <a:lnTo>
                      <a:pt x="617" y="3509"/>
                    </a:lnTo>
                    <a:lnTo>
                      <a:pt x="606" y="3475"/>
                    </a:lnTo>
                    <a:lnTo>
                      <a:pt x="606" y="3442"/>
                    </a:lnTo>
                    <a:lnTo>
                      <a:pt x="539" y="3442"/>
                    </a:lnTo>
                    <a:lnTo>
                      <a:pt x="505" y="3457"/>
                    </a:lnTo>
                    <a:lnTo>
                      <a:pt x="528" y="3494"/>
                    </a:lnTo>
                    <a:lnTo>
                      <a:pt x="505" y="3509"/>
                    </a:lnTo>
                    <a:lnTo>
                      <a:pt x="479" y="3527"/>
                    </a:lnTo>
                    <a:lnTo>
                      <a:pt x="461" y="3527"/>
                    </a:lnTo>
                    <a:lnTo>
                      <a:pt x="390" y="3535"/>
                    </a:lnTo>
                    <a:lnTo>
                      <a:pt x="368" y="3520"/>
                    </a:lnTo>
                    <a:lnTo>
                      <a:pt x="368" y="3475"/>
                    </a:lnTo>
                    <a:lnTo>
                      <a:pt x="357" y="3416"/>
                    </a:lnTo>
                    <a:lnTo>
                      <a:pt x="323" y="3397"/>
                    </a:lnTo>
                    <a:lnTo>
                      <a:pt x="297" y="3431"/>
                    </a:lnTo>
                    <a:lnTo>
                      <a:pt x="297" y="3435"/>
                    </a:lnTo>
                    <a:lnTo>
                      <a:pt x="271" y="3494"/>
                    </a:lnTo>
                    <a:lnTo>
                      <a:pt x="204" y="3494"/>
                    </a:lnTo>
                    <a:lnTo>
                      <a:pt x="138" y="3494"/>
                    </a:lnTo>
                    <a:lnTo>
                      <a:pt x="100" y="3449"/>
                    </a:lnTo>
                    <a:lnTo>
                      <a:pt x="74" y="3423"/>
                    </a:lnTo>
                    <a:lnTo>
                      <a:pt x="74" y="3375"/>
                    </a:lnTo>
                    <a:lnTo>
                      <a:pt x="67" y="3371"/>
                    </a:lnTo>
                    <a:lnTo>
                      <a:pt x="67" y="3356"/>
                    </a:lnTo>
                    <a:lnTo>
                      <a:pt x="74" y="3356"/>
                    </a:lnTo>
                    <a:lnTo>
                      <a:pt x="78" y="3338"/>
                    </a:lnTo>
                    <a:lnTo>
                      <a:pt x="78" y="3323"/>
                    </a:lnTo>
                    <a:lnTo>
                      <a:pt x="74" y="3297"/>
                    </a:lnTo>
                    <a:lnTo>
                      <a:pt x="67" y="3286"/>
                    </a:lnTo>
                    <a:lnTo>
                      <a:pt x="52" y="3278"/>
                    </a:lnTo>
                    <a:lnTo>
                      <a:pt x="34" y="3271"/>
                    </a:lnTo>
                    <a:lnTo>
                      <a:pt x="15" y="3271"/>
                    </a:lnTo>
                    <a:lnTo>
                      <a:pt x="0" y="3260"/>
                    </a:lnTo>
                    <a:lnTo>
                      <a:pt x="8" y="3238"/>
                    </a:lnTo>
                    <a:lnTo>
                      <a:pt x="22" y="3230"/>
                    </a:lnTo>
                    <a:lnTo>
                      <a:pt x="41" y="3238"/>
                    </a:lnTo>
                    <a:lnTo>
                      <a:pt x="100" y="3252"/>
                    </a:lnTo>
                    <a:lnTo>
                      <a:pt x="112" y="3260"/>
                    </a:lnTo>
                    <a:lnTo>
                      <a:pt x="119" y="3200"/>
                    </a:lnTo>
                    <a:lnTo>
                      <a:pt x="112" y="3141"/>
                    </a:lnTo>
                    <a:lnTo>
                      <a:pt x="134" y="3029"/>
                    </a:lnTo>
                    <a:lnTo>
                      <a:pt x="134" y="2988"/>
                    </a:lnTo>
                    <a:lnTo>
                      <a:pt x="138" y="2948"/>
                    </a:lnTo>
                    <a:lnTo>
                      <a:pt x="160" y="2944"/>
                    </a:lnTo>
                    <a:lnTo>
                      <a:pt x="193" y="2944"/>
                    </a:lnTo>
                    <a:lnTo>
                      <a:pt x="223" y="2929"/>
                    </a:lnTo>
                    <a:lnTo>
                      <a:pt x="223" y="2922"/>
                    </a:lnTo>
                    <a:lnTo>
                      <a:pt x="223" y="2903"/>
                    </a:lnTo>
                    <a:lnTo>
                      <a:pt x="204" y="2877"/>
                    </a:lnTo>
                    <a:lnTo>
                      <a:pt x="178" y="2858"/>
                    </a:lnTo>
                    <a:lnTo>
                      <a:pt x="164" y="2858"/>
                    </a:lnTo>
                    <a:lnTo>
                      <a:pt x="152" y="2858"/>
                    </a:lnTo>
                    <a:lnTo>
                      <a:pt x="138" y="2851"/>
                    </a:lnTo>
                    <a:lnTo>
                      <a:pt x="126" y="2844"/>
                    </a:lnTo>
                    <a:lnTo>
                      <a:pt x="119" y="2825"/>
                    </a:lnTo>
                    <a:lnTo>
                      <a:pt x="126" y="2818"/>
                    </a:lnTo>
                    <a:lnTo>
                      <a:pt x="145" y="2806"/>
                    </a:lnTo>
                    <a:lnTo>
                      <a:pt x="204" y="2818"/>
                    </a:lnTo>
                    <a:lnTo>
                      <a:pt x="223" y="2825"/>
                    </a:lnTo>
                    <a:lnTo>
                      <a:pt x="245" y="2836"/>
                    </a:lnTo>
                    <a:lnTo>
                      <a:pt x="290" y="2877"/>
                    </a:lnTo>
                    <a:lnTo>
                      <a:pt x="323" y="2896"/>
                    </a:lnTo>
                    <a:lnTo>
                      <a:pt x="323" y="2862"/>
                    </a:lnTo>
                    <a:lnTo>
                      <a:pt x="290" y="2825"/>
                    </a:lnTo>
                    <a:lnTo>
                      <a:pt x="256" y="2806"/>
                    </a:lnTo>
                    <a:lnTo>
                      <a:pt x="219" y="2784"/>
                    </a:lnTo>
                    <a:lnTo>
                      <a:pt x="212" y="2751"/>
                    </a:lnTo>
                    <a:lnTo>
                      <a:pt x="219" y="2725"/>
                    </a:lnTo>
                    <a:lnTo>
                      <a:pt x="245" y="2695"/>
                    </a:lnTo>
                    <a:lnTo>
                      <a:pt x="271" y="2654"/>
                    </a:lnTo>
                    <a:lnTo>
                      <a:pt x="271" y="2639"/>
                    </a:lnTo>
                    <a:lnTo>
                      <a:pt x="271" y="2635"/>
                    </a:lnTo>
                    <a:lnTo>
                      <a:pt x="279" y="2635"/>
                    </a:lnTo>
                    <a:lnTo>
                      <a:pt x="282" y="2635"/>
                    </a:lnTo>
                    <a:lnTo>
                      <a:pt x="297" y="2647"/>
                    </a:lnTo>
                    <a:lnTo>
                      <a:pt x="305" y="2654"/>
                    </a:lnTo>
                    <a:lnTo>
                      <a:pt x="305" y="2661"/>
                    </a:lnTo>
                    <a:lnTo>
                      <a:pt x="316" y="2673"/>
                    </a:lnTo>
                    <a:lnTo>
                      <a:pt x="323" y="2673"/>
                    </a:lnTo>
                    <a:lnTo>
                      <a:pt x="323" y="2661"/>
                    </a:lnTo>
                    <a:lnTo>
                      <a:pt x="323" y="2587"/>
                    </a:lnTo>
                    <a:lnTo>
                      <a:pt x="316" y="2561"/>
                    </a:lnTo>
                    <a:lnTo>
                      <a:pt x="297" y="2535"/>
                    </a:lnTo>
                    <a:lnTo>
                      <a:pt x="290" y="2483"/>
                    </a:lnTo>
                    <a:lnTo>
                      <a:pt x="290" y="2438"/>
                    </a:lnTo>
                    <a:lnTo>
                      <a:pt x="316" y="2438"/>
                    </a:lnTo>
                    <a:lnTo>
                      <a:pt x="308" y="2431"/>
                    </a:lnTo>
                    <a:lnTo>
                      <a:pt x="297" y="2390"/>
                    </a:lnTo>
                    <a:lnTo>
                      <a:pt x="279" y="2371"/>
                    </a:lnTo>
                    <a:lnTo>
                      <a:pt x="238" y="2353"/>
                    </a:lnTo>
                    <a:lnTo>
                      <a:pt x="204" y="2323"/>
                    </a:lnTo>
                    <a:lnTo>
                      <a:pt x="197" y="2312"/>
                    </a:lnTo>
                    <a:lnTo>
                      <a:pt x="204" y="2297"/>
                    </a:lnTo>
                    <a:lnTo>
                      <a:pt x="223" y="2297"/>
                    </a:lnTo>
                    <a:lnTo>
                      <a:pt x="249" y="2297"/>
                    </a:lnTo>
                    <a:lnTo>
                      <a:pt x="297" y="2319"/>
                    </a:lnTo>
                    <a:lnTo>
                      <a:pt x="323" y="2323"/>
                    </a:lnTo>
                    <a:lnTo>
                      <a:pt x="357" y="2331"/>
                    </a:lnTo>
                    <a:lnTo>
                      <a:pt x="390" y="2319"/>
                    </a:lnTo>
                    <a:lnTo>
                      <a:pt x="394" y="2286"/>
                    </a:lnTo>
                    <a:lnTo>
                      <a:pt x="364" y="2241"/>
                    </a:lnTo>
                    <a:lnTo>
                      <a:pt x="316" y="2182"/>
                    </a:lnTo>
                    <a:lnTo>
                      <a:pt x="264" y="2141"/>
                    </a:lnTo>
                    <a:lnTo>
                      <a:pt x="223" y="2100"/>
                    </a:lnTo>
                    <a:lnTo>
                      <a:pt x="230" y="2096"/>
                    </a:lnTo>
                    <a:lnTo>
                      <a:pt x="249" y="2096"/>
                    </a:lnTo>
                    <a:lnTo>
                      <a:pt x="282" y="2096"/>
                    </a:lnTo>
                    <a:lnTo>
                      <a:pt x="331" y="2115"/>
                    </a:lnTo>
                    <a:lnTo>
                      <a:pt x="375" y="2141"/>
                    </a:lnTo>
                    <a:lnTo>
                      <a:pt x="401" y="2134"/>
                    </a:lnTo>
                    <a:lnTo>
                      <a:pt x="453" y="2126"/>
                    </a:lnTo>
                    <a:lnTo>
                      <a:pt x="461" y="2100"/>
                    </a:lnTo>
                    <a:lnTo>
                      <a:pt x="427" y="2074"/>
                    </a:lnTo>
                    <a:lnTo>
                      <a:pt x="401" y="2056"/>
                    </a:lnTo>
                    <a:lnTo>
                      <a:pt x="368" y="2048"/>
                    </a:lnTo>
                    <a:lnTo>
                      <a:pt x="349" y="2030"/>
                    </a:lnTo>
                    <a:lnTo>
                      <a:pt x="331" y="1996"/>
                    </a:lnTo>
                    <a:lnTo>
                      <a:pt x="279" y="1903"/>
                    </a:lnTo>
                    <a:lnTo>
                      <a:pt x="256" y="1870"/>
                    </a:lnTo>
                    <a:lnTo>
                      <a:pt x="256" y="1866"/>
                    </a:lnTo>
                    <a:lnTo>
                      <a:pt x="290" y="1851"/>
                    </a:lnTo>
                    <a:lnTo>
                      <a:pt x="331" y="1844"/>
                    </a:lnTo>
                    <a:lnTo>
                      <a:pt x="342" y="1859"/>
                    </a:lnTo>
                    <a:lnTo>
                      <a:pt x="401" y="1925"/>
                    </a:lnTo>
                    <a:lnTo>
                      <a:pt x="487" y="1985"/>
                    </a:lnTo>
                    <a:lnTo>
                      <a:pt x="502" y="1989"/>
                    </a:lnTo>
                    <a:lnTo>
                      <a:pt x="520" y="1996"/>
                    </a:lnTo>
                    <a:lnTo>
                      <a:pt x="539" y="1996"/>
                    </a:lnTo>
                    <a:lnTo>
                      <a:pt x="554" y="2004"/>
                    </a:lnTo>
                    <a:lnTo>
                      <a:pt x="565" y="1996"/>
                    </a:lnTo>
                    <a:lnTo>
                      <a:pt x="539" y="1963"/>
                    </a:lnTo>
                    <a:lnTo>
                      <a:pt x="502" y="1918"/>
                    </a:lnTo>
                    <a:lnTo>
                      <a:pt x="479" y="1870"/>
                    </a:lnTo>
                    <a:lnTo>
                      <a:pt x="461" y="1833"/>
                    </a:lnTo>
                    <a:lnTo>
                      <a:pt x="453" y="1788"/>
                    </a:lnTo>
                    <a:lnTo>
                      <a:pt x="435" y="1732"/>
                    </a:lnTo>
                    <a:lnTo>
                      <a:pt x="416" y="1702"/>
                    </a:lnTo>
                    <a:lnTo>
                      <a:pt x="390" y="1669"/>
                    </a:lnTo>
                    <a:lnTo>
                      <a:pt x="375" y="1636"/>
                    </a:lnTo>
                    <a:lnTo>
                      <a:pt x="368" y="1621"/>
                    </a:lnTo>
                    <a:lnTo>
                      <a:pt x="368" y="1602"/>
                    </a:lnTo>
                    <a:lnTo>
                      <a:pt x="364" y="1517"/>
                    </a:lnTo>
                    <a:lnTo>
                      <a:pt x="390" y="1483"/>
                    </a:lnTo>
                    <a:lnTo>
                      <a:pt x="401" y="1483"/>
                    </a:lnTo>
                    <a:lnTo>
                      <a:pt x="409" y="1491"/>
                    </a:lnTo>
                    <a:lnTo>
                      <a:pt x="409" y="1446"/>
                    </a:lnTo>
                    <a:lnTo>
                      <a:pt x="364" y="1387"/>
                    </a:lnTo>
                    <a:lnTo>
                      <a:pt x="334" y="1361"/>
                    </a:lnTo>
                    <a:lnTo>
                      <a:pt x="308" y="1372"/>
                    </a:lnTo>
                    <a:lnTo>
                      <a:pt x="290" y="1338"/>
                    </a:lnTo>
                    <a:lnTo>
                      <a:pt x="282" y="1320"/>
                    </a:lnTo>
                    <a:lnTo>
                      <a:pt x="271" y="1286"/>
                    </a:lnTo>
                    <a:lnTo>
                      <a:pt x="271" y="1279"/>
                    </a:lnTo>
                    <a:lnTo>
                      <a:pt x="290" y="1275"/>
                    </a:lnTo>
                    <a:lnTo>
                      <a:pt x="334" y="1275"/>
                    </a:lnTo>
                    <a:lnTo>
                      <a:pt x="342" y="1279"/>
                    </a:lnTo>
                    <a:lnTo>
                      <a:pt x="342" y="1294"/>
                    </a:lnTo>
                    <a:lnTo>
                      <a:pt x="342" y="1305"/>
                    </a:lnTo>
                    <a:lnTo>
                      <a:pt x="334" y="1320"/>
                    </a:lnTo>
                    <a:lnTo>
                      <a:pt x="331" y="1327"/>
                    </a:lnTo>
                    <a:lnTo>
                      <a:pt x="331" y="1334"/>
                    </a:lnTo>
                    <a:lnTo>
                      <a:pt x="342" y="1338"/>
                    </a:lnTo>
                    <a:lnTo>
                      <a:pt x="349" y="1338"/>
                    </a:lnTo>
                    <a:lnTo>
                      <a:pt x="364" y="1320"/>
                    </a:lnTo>
                    <a:lnTo>
                      <a:pt x="383" y="1260"/>
                    </a:lnTo>
                    <a:lnTo>
                      <a:pt x="342" y="1219"/>
                    </a:lnTo>
                    <a:lnTo>
                      <a:pt x="331" y="1123"/>
                    </a:lnTo>
                    <a:lnTo>
                      <a:pt x="308" y="1030"/>
                    </a:lnTo>
                    <a:lnTo>
                      <a:pt x="297" y="959"/>
                    </a:lnTo>
                    <a:lnTo>
                      <a:pt x="256" y="926"/>
                    </a:lnTo>
                    <a:lnTo>
                      <a:pt x="212" y="907"/>
                    </a:lnTo>
                    <a:lnTo>
                      <a:pt x="197" y="900"/>
                    </a:lnTo>
                    <a:lnTo>
                      <a:pt x="186" y="885"/>
                    </a:lnTo>
                    <a:lnTo>
                      <a:pt x="164" y="859"/>
                    </a:lnTo>
                    <a:lnTo>
                      <a:pt x="197" y="848"/>
                    </a:lnTo>
                    <a:lnTo>
                      <a:pt x="204" y="848"/>
                    </a:lnTo>
                    <a:lnTo>
                      <a:pt x="212" y="840"/>
                    </a:lnTo>
                    <a:lnTo>
                      <a:pt x="219" y="833"/>
                    </a:lnTo>
                    <a:lnTo>
                      <a:pt x="305" y="714"/>
                    </a:lnTo>
                    <a:lnTo>
                      <a:pt x="435" y="680"/>
                    </a:lnTo>
                    <a:lnTo>
                      <a:pt x="587" y="710"/>
                    </a:lnTo>
                    <a:lnTo>
                      <a:pt x="591" y="710"/>
                    </a:lnTo>
                    <a:lnTo>
                      <a:pt x="665" y="714"/>
                    </a:lnTo>
                    <a:lnTo>
                      <a:pt x="724" y="736"/>
                    </a:lnTo>
                    <a:lnTo>
                      <a:pt x="795" y="762"/>
                    </a:lnTo>
                    <a:lnTo>
                      <a:pt x="802" y="766"/>
                    </a:lnTo>
                    <a:lnTo>
                      <a:pt x="1007" y="851"/>
                    </a:lnTo>
                    <a:lnTo>
                      <a:pt x="1111" y="788"/>
                    </a:lnTo>
                    <a:lnTo>
                      <a:pt x="1189" y="729"/>
                    </a:lnTo>
                    <a:lnTo>
                      <a:pt x="1255" y="643"/>
                    </a:lnTo>
                    <a:lnTo>
                      <a:pt x="1289" y="591"/>
                    </a:lnTo>
                    <a:lnTo>
                      <a:pt x="1322" y="539"/>
                    </a:lnTo>
                    <a:lnTo>
                      <a:pt x="1385" y="543"/>
                    </a:lnTo>
                    <a:lnTo>
                      <a:pt x="1478" y="550"/>
                    </a:lnTo>
                    <a:lnTo>
                      <a:pt x="1556" y="446"/>
                    </a:lnTo>
                    <a:lnTo>
                      <a:pt x="1668" y="301"/>
                    </a:lnTo>
                    <a:lnTo>
                      <a:pt x="1742" y="260"/>
                    </a:lnTo>
                    <a:lnTo>
                      <a:pt x="1749" y="260"/>
                    </a:lnTo>
                    <a:lnTo>
                      <a:pt x="1761" y="260"/>
                    </a:lnTo>
                    <a:lnTo>
                      <a:pt x="1775" y="257"/>
                    </a:lnTo>
                    <a:lnTo>
                      <a:pt x="1779" y="242"/>
                    </a:lnTo>
                    <a:lnTo>
                      <a:pt x="1872" y="0"/>
                    </a:lnTo>
                    <a:lnTo>
                      <a:pt x="1924" y="30"/>
                    </a:lnTo>
                    <a:lnTo>
                      <a:pt x="2061" y="115"/>
                    </a:lnTo>
                    <a:lnTo>
                      <a:pt x="2169" y="130"/>
                    </a:lnTo>
                    <a:lnTo>
                      <a:pt x="2169" y="138"/>
                    </a:lnTo>
                    <a:lnTo>
                      <a:pt x="2169" y="182"/>
                    </a:lnTo>
                    <a:lnTo>
                      <a:pt x="2169" y="223"/>
                    </a:lnTo>
                    <a:lnTo>
                      <a:pt x="2177" y="301"/>
                    </a:lnTo>
                    <a:lnTo>
                      <a:pt x="2180" y="379"/>
                    </a:lnTo>
                    <a:lnTo>
                      <a:pt x="2169" y="405"/>
                    </a:lnTo>
                    <a:lnTo>
                      <a:pt x="2143" y="431"/>
                    </a:lnTo>
                    <a:lnTo>
                      <a:pt x="2084" y="446"/>
                    </a:lnTo>
                    <a:lnTo>
                      <a:pt x="2069" y="446"/>
                    </a:lnTo>
                    <a:lnTo>
                      <a:pt x="2061" y="483"/>
                    </a:lnTo>
                    <a:lnTo>
                      <a:pt x="2069" y="710"/>
                    </a:lnTo>
                    <a:lnTo>
                      <a:pt x="1991" y="721"/>
                    </a:lnTo>
                    <a:lnTo>
                      <a:pt x="1924" y="721"/>
                    </a:lnTo>
                    <a:lnTo>
                      <a:pt x="1835" y="755"/>
                    </a:lnTo>
                    <a:lnTo>
                      <a:pt x="1787" y="807"/>
                    </a:lnTo>
                    <a:lnTo>
                      <a:pt x="1735" y="848"/>
                    </a:lnTo>
                    <a:lnTo>
                      <a:pt x="1723" y="848"/>
                    </a:lnTo>
                    <a:lnTo>
                      <a:pt x="1723" y="859"/>
                    </a:lnTo>
                    <a:lnTo>
                      <a:pt x="1727" y="859"/>
                    </a:lnTo>
                    <a:lnTo>
                      <a:pt x="1779" y="907"/>
                    </a:lnTo>
                    <a:lnTo>
                      <a:pt x="1846" y="944"/>
                    </a:lnTo>
                    <a:lnTo>
                      <a:pt x="1887" y="959"/>
                    </a:lnTo>
                    <a:lnTo>
                      <a:pt x="1887" y="993"/>
                    </a:lnTo>
                    <a:lnTo>
                      <a:pt x="1872" y="996"/>
                    </a:lnTo>
                    <a:lnTo>
                      <a:pt x="1879" y="1011"/>
                    </a:lnTo>
                    <a:lnTo>
                      <a:pt x="1894" y="1056"/>
                    </a:lnTo>
                    <a:lnTo>
                      <a:pt x="1920" y="1082"/>
                    </a:lnTo>
                    <a:lnTo>
                      <a:pt x="1950" y="1097"/>
                    </a:lnTo>
                    <a:lnTo>
                      <a:pt x="1965" y="1097"/>
                    </a:lnTo>
                    <a:lnTo>
                      <a:pt x="1980" y="1104"/>
                    </a:lnTo>
                    <a:lnTo>
                      <a:pt x="1983" y="1115"/>
                    </a:lnTo>
                    <a:lnTo>
                      <a:pt x="1983" y="1130"/>
                    </a:lnTo>
                    <a:lnTo>
                      <a:pt x="2006" y="1167"/>
                    </a:lnTo>
                    <a:lnTo>
                      <a:pt x="2035" y="1201"/>
                    </a:lnTo>
                    <a:lnTo>
                      <a:pt x="2043" y="1234"/>
                    </a:lnTo>
                    <a:lnTo>
                      <a:pt x="1972" y="1253"/>
                    </a:lnTo>
                    <a:lnTo>
                      <a:pt x="1983" y="1286"/>
                    </a:lnTo>
                    <a:lnTo>
                      <a:pt x="2043" y="1334"/>
                    </a:lnTo>
                    <a:lnTo>
                      <a:pt x="2084" y="1387"/>
                    </a:lnTo>
                    <a:lnTo>
                      <a:pt x="2076" y="1431"/>
                    </a:lnTo>
                    <a:lnTo>
                      <a:pt x="2043" y="1517"/>
                    </a:lnTo>
                    <a:lnTo>
                      <a:pt x="2017" y="1550"/>
                    </a:lnTo>
                    <a:lnTo>
                      <a:pt x="2009" y="1558"/>
                    </a:lnTo>
                    <a:lnTo>
                      <a:pt x="1931" y="1595"/>
                    </a:lnTo>
                    <a:lnTo>
                      <a:pt x="1898" y="1587"/>
                    </a:lnTo>
                    <a:lnTo>
                      <a:pt x="1898" y="1610"/>
                    </a:lnTo>
                    <a:lnTo>
                      <a:pt x="1879" y="1617"/>
                    </a:lnTo>
                    <a:lnTo>
                      <a:pt x="1872" y="1621"/>
                    </a:lnTo>
                    <a:lnTo>
                      <a:pt x="1887" y="1688"/>
                    </a:lnTo>
                    <a:lnTo>
                      <a:pt x="1879" y="1695"/>
                    </a:lnTo>
                    <a:lnTo>
                      <a:pt x="1827" y="1702"/>
                    </a:lnTo>
                    <a:lnTo>
                      <a:pt x="1835" y="1740"/>
                    </a:lnTo>
                    <a:lnTo>
                      <a:pt x="1846" y="1773"/>
                    </a:lnTo>
                    <a:lnTo>
                      <a:pt x="1879" y="1758"/>
                    </a:lnTo>
                    <a:lnTo>
                      <a:pt x="1894" y="1758"/>
                    </a:lnTo>
                    <a:lnTo>
                      <a:pt x="1898" y="1781"/>
                    </a:lnTo>
                    <a:lnTo>
                      <a:pt x="1905" y="1792"/>
                    </a:lnTo>
                    <a:lnTo>
                      <a:pt x="1920" y="1844"/>
                    </a:lnTo>
                    <a:lnTo>
                      <a:pt x="1920" y="1851"/>
                    </a:lnTo>
                    <a:lnTo>
                      <a:pt x="1887" y="1903"/>
                    </a:lnTo>
                    <a:lnTo>
                      <a:pt x="1835" y="1851"/>
                    </a:lnTo>
                    <a:lnTo>
                      <a:pt x="1872" y="1970"/>
                    </a:lnTo>
                    <a:lnTo>
                      <a:pt x="1809" y="2022"/>
                    </a:lnTo>
                    <a:lnTo>
                      <a:pt x="1794" y="2070"/>
                    </a:lnTo>
                    <a:lnTo>
                      <a:pt x="1742" y="2122"/>
                    </a:lnTo>
                    <a:lnTo>
                      <a:pt x="1716" y="2100"/>
                    </a:lnTo>
                    <a:lnTo>
                      <a:pt x="1512" y="2253"/>
                    </a:lnTo>
                    <a:lnTo>
                      <a:pt x="1597" y="2424"/>
                    </a:lnTo>
                    <a:lnTo>
                      <a:pt x="1664" y="2457"/>
                    </a:lnTo>
                    <a:lnTo>
                      <a:pt x="1675" y="2524"/>
                    </a:lnTo>
                    <a:lnTo>
                      <a:pt x="1657" y="2524"/>
                    </a:lnTo>
                    <a:lnTo>
                      <a:pt x="1690" y="2673"/>
                    </a:lnTo>
                    <a:lnTo>
                      <a:pt x="1642" y="2699"/>
                    </a:lnTo>
                    <a:lnTo>
                      <a:pt x="1694" y="2773"/>
                    </a:lnTo>
                    <a:lnTo>
                      <a:pt x="1694" y="2780"/>
                    </a:lnTo>
                    <a:lnTo>
                      <a:pt x="1690" y="2784"/>
                    </a:lnTo>
                    <a:lnTo>
                      <a:pt x="1701" y="2784"/>
                    </a:lnTo>
                    <a:lnTo>
                      <a:pt x="1716" y="2810"/>
                    </a:lnTo>
                    <a:lnTo>
                      <a:pt x="1727" y="2851"/>
                    </a:lnTo>
                    <a:lnTo>
                      <a:pt x="1735" y="2877"/>
                    </a:lnTo>
                    <a:lnTo>
                      <a:pt x="1753" y="2918"/>
                    </a:lnTo>
                    <a:lnTo>
                      <a:pt x="1775" y="2944"/>
                    </a:lnTo>
                    <a:lnTo>
                      <a:pt x="1827" y="2948"/>
                    </a:lnTo>
                    <a:lnTo>
                      <a:pt x="1861" y="2948"/>
                    </a:lnTo>
                    <a:lnTo>
                      <a:pt x="1905" y="2948"/>
                    </a:lnTo>
                    <a:lnTo>
                      <a:pt x="1946" y="2970"/>
                    </a:lnTo>
                    <a:lnTo>
                      <a:pt x="1991" y="2988"/>
                    </a:lnTo>
                    <a:lnTo>
                      <a:pt x="2035" y="3029"/>
                    </a:lnTo>
                    <a:lnTo>
                      <a:pt x="2117" y="3074"/>
                    </a:lnTo>
                    <a:lnTo>
                      <a:pt x="2117" y="3081"/>
                    </a:lnTo>
                    <a:lnTo>
                      <a:pt x="2143" y="3159"/>
                    </a:lnTo>
                    <a:lnTo>
                      <a:pt x="2091" y="3148"/>
                    </a:lnTo>
                    <a:lnTo>
                      <a:pt x="2095" y="3252"/>
                    </a:lnTo>
                    <a:lnTo>
                      <a:pt x="2117" y="3286"/>
                    </a:lnTo>
                    <a:lnTo>
                      <a:pt x="2147" y="3316"/>
                    </a:lnTo>
                    <a:lnTo>
                      <a:pt x="2147" y="3323"/>
                    </a:lnTo>
                    <a:lnTo>
                      <a:pt x="2154" y="3330"/>
                    </a:lnTo>
                    <a:lnTo>
                      <a:pt x="2091" y="3382"/>
                    </a:lnTo>
                    <a:lnTo>
                      <a:pt x="2076" y="3401"/>
                    </a:lnTo>
                    <a:lnTo>
                      <a:pt x="2095" y="3442"/>
                    </a:lnTo>
                    <a:lnTo>
                      <a:pt x="2180" y="3408"/>
                    </a:lnTo>
                    <a:lnTo>
                      <a:pt x="2195" y="3442"/>
                    </a:lnTo>
                    <a:lnTo>
                      <a:pt x="2188" y="3457"/>
                    </a:lnTo>
                    <a:lnTo>
                      <a:pt x="2162" y="3468"/>
                    </a:lnTo>
                    <a:lnTo>
                      <a:pt x="2136" y="3483"/>
                    </a:lnTo>
                    <a:lnTo>
                      <a:pt x="2128" y="3483"/>
                    </a:lnTo>
                    <a:lnTo>
                      <a:pt x="2136" y="3527"/>
                    </a:lnTo>
                  </a:path>
                </a:pathLst>
              </a:custGeom>
              <a:noFill/>
              <a:ln w="28575" cap="rnd">
                <a:solidFill>
                  <a:srgbClr val="00388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i-FI" sz="1200" b="1" dirty="0"/>
              </a:p>
            </p:txBody>
          </p:sp>
        </p:grpSp>
        <p:grpSp>
          <p:nvGrpSpPr>
            <p:cNvPr id="460" name="Ryhmä 459">
              <a:extLst>
                <a:ext uri="{FF2B5EF4-FFF2-40B4-BE49-F238E27FC236}">
                  <a16:creationId xmlns:a16="http://schemas.microsoft.com/office/drawing/2014/main" id="{A9024C87-DA5F-DF19-138B-BBDC01BA63F6}"/>
                </a:ext>
              </a:extLst>
            </p:cNvPr>
            <p:cNvGrpSpPr/>
            <p:nvPr/>
          </p:nvGrpSpPr>
          <p:grpSpPr>
            <a:xfrm>
              <a:off x="6236511" y="683597"/>
              <a:ext cx="2819484" cy="5092764"/>
              <a:chOff x="6236511" y="683597"/>
              <a:chExt cx="2819484" cy="5092764"/>
            </a:xfrm>
          </p:grpSpPr>
          <p:sp>
            <p:nvSpPr>
              <p:cNvPr id="461" name="Rectangle 25">
                <a:extLst>
                  <a:ext uri="{FF2B5EF4-FFF2-40B4-BE49-F238E27FC236}">
                    <a16:creationId xmlns:a16="http://schemas.microsoft.com/office/drawing/2014/main" id="{A38D6377-3E7C-EB91-593F-2E9E8C4ACCC6}"/>
                  </a:ext>
                </a:extLst>
              </p:cNvPr>
              <p:cNvSpPr>
                <a:spLocks noChangeArrowheads="1"/>
              </p:cNvSpPr>
              <p:nvPr/>
            </p:nvSpPr>
            <p:spPr bwMode="auto">
              <a:xfrm>
                <a:off x="8571608" y="683597"/>
                <a:ext cx="446980" cy="352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fi-FI" altLang="fi-FI" sz="1200" b="1" dirty="0">
                    <a:solidFill>
                      <a:srgbClr val="040506"/>
                    </a:solidFill>
                  </a:rPr>
                  <a:t>Karvia</a:t>
                </a:r>
              </a:p>
              <a:p>
                <a:pPr algn="ctr"/>
                <a:r>
                  <a:rPr lang="fi-FI" altLang="fi-FI" sz="1200" b="1" dirty="0">
                    <a:solidFill>
                      <a:srgbClr val="040506"/>
                    </a:solidFill>
                  </a:rPr>
                  <a:t>7,8</a:t>
                </a:r>
                <a:endParaRPr lang="fi-FI" altLang="fi-FI" sz="1200" b="1" dirty="0"/>
              </a:p>
            </p:txBody>
          </p:sp>
          <p:sp>
            <p:nvSpPr>
              <p:cNvPr id="462" name="Rectangle 26">
                <a:extLst>
                  <a:ext uri="{FF2B5EF4-FFF2-40B4-BE49-F238E27FC236}">
                    <a16:creationId xmlns:a16="http://schemas.microsoft.com/office/drawing/2014/main" id="{8F6DAE28-1957-FB8D-56CB-0BABCDC42981}"/>
                  </a:ext>
                </a:extLst>
              </p:cNvPr>
              <p:cNvSpPr>
                <a:spLocks noChangeArrowheads="1"/>
              </p:cNvSpPr>
              <p:nvPr/>
            </p:nvSpPr>
            <p:spPr bwMode="auto">
              <a:xfrm>
                <a:off x="7744638" y="1634201"/>
                <a:ext cx="863344" cy="352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fi-FI" altLang="fi-FI" sz="1200" b="1" dirty="0">
                    <a:solidFill>
                      <a:srgbClr val="040506"/>
                    </a:solidFill>
                  </a:rPr>
                  <a:t>Kankaanpää</a:t>
                </a:r>
              </a:p>
              <a:p>
                <a:pPr algn="ctr"/>
                <a:r>
                  <a:rPr lang="fi-FI" altLang="fi-FI" sz="1200" b="1" dirty="0">
                    <a:solidFill>
                      <a:srgbClr val="040506"/>
                    </a:solidFill>
                  </a:rPr>
                  <a:t>14,0</a:t>
                </a:r>
                <a:endParaRPr lang="fi-FI" altLang="fi-FI" sz="1200" b="1" dirty="0"/>
              </a:p>
            </p:txBody>
          </p:sp>
          <p:sp>
            <p:nvSpPr>
              <p:cNvPr id="463" name="Rectangle 28">
                <a:extLst>
                  <a:ext uri="{FF2B5EF4-FFF2-40B4-BE49-F238E27FC236}">
                    <a16:creationId xmlns:a16="http://schemas.microsoft.com/office/drawing/2014/main" id="{AE36100C-2A01-1D8A-E805-A5122D94127A}"/>
                  </a:ext>
                </a:extLst>
              </p:cNvPr>
              <p:cNvSpPr>
                <a:spLocks noChangeArrowheads="1"/>
              </p:cNvSpPr>
              <p:nvPr/>
            </p:nvSpPr>
            <p:spPr bwMode="auto">
              <a:xfrm>
                <a:off x="6972117" y="1789274"/>
                <a:ext cx="645977" cy="352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fi-FI" altLang="fi-FI" sz="1200" b="1" dirty="0">
                    <a:solidFill>
                      <a:srgbClr val="040506"/>
                    </a:solidFill>
                  </a:rPr>
                  <a:t>Siikainen</a:t>
                </a:r>
              </a:p>
              <a:p>
                <a:pPr algn="ctr"/>
                <a:r>
                  <a:rPr lang="fi-FI" altLang="fi-FI" sz="1200" b="1" dirty="0">
                    <a:solidFill>
                      <a:srgbClr val="040506"/>
                    </a:solidFill>
                  </a:rPr>
                  <a:t>13,8</a:t>
                </a:r>
                <a:endParaRPr lang="fi-FI" altLang="fi-FI" sz="1200" b="1" dirty="0"/>
              </a:p>
            </p:txBody>
          </p:sp>
          <p:sp>
            <p:nvSpPr>
              <p:cNvPr id="464" name="Rectangle 29">
                <a:extLst>
                  <a:ext uri="{FF2B5EF4-FFF2-40B4-BE49-F238E27FC236}">
                    <a16:creationId xmlns:a16="http://schemas.microsoft.com/office/drawing/2014/main" id="{267F7F40-0FEE-F4E0-9D17-46E26D8C1D5F}"/>
                  </a:ext>
                </a:extLst>
              </p:cNvPr>
              <p:cNvSpPr>
                <a:spLocks noChangeArrowheads="1"/>
              </p:cNvSpPr>
              <p:nvPr/>
            </p:nvSpPr>
            <p:spPr bwMode="auto">
              <a:xfrm>
                <a:off x="6236511" y="1406856"/>
                <a:ext cx="766942" cy="352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fi-FI" altLang="fi-FI" sz="1200" b="1" dirty="0"/>
                  <a:t>Merikarvia</a:t>
                </a:r>
              </a:p>
              <a:p>
                <a:pPr algn="ctr"/>
                <a:r>
                  <a:rPr lang="fi-FI" altLang="fi-FI" sz="1200" b="1" dirty="0"/>
                  <a:t>12,6</a:t>
                </a:r>
              </a:p>
            </p:txBody>
          </p:sp>
          <p:sp>
            <p:nvSpPr>
              <p:cNvPr id="465" name="Rectangle 32">
                <a:extLst>
                  <a:ext uri="{FF2B5EF4-FFF2-40B4-BE49-F238E27FC236}">
                    <a16:creationId xmlns:a16="http://schemas.microsoft.com/office/drawing/2014/main" id="{F21F1D1C-0D8B-702B-AE42-0365CC8B27A4}"/>
                  </a:ext>
                </a:extLst>
              </p:cNvPr>
              <p:cNvSpPr>
                <a:spLocks noChangeArrowheads="1"/>
              </p:cNvSpPr>
              <p:nvPr/>
            </p:nvSpPr>
            <p:spPr bwMode="auto">
              <a:xfrm>
                <a:off x="7132470" y="2542335"/>
                <a:ext cx="708739" cy="352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fi-FI" altLang="fi-FI" sz="1200" b="1" dirty="0">
                    <a:solidFill>
                      <a:srgbClr val="040506"/>
                    </a:solidFill>
                  </a:rPr>
                  <a:t>Pomarkku</a:t>
                </a:r>
              </a:p>
              <a:p>
                <a:pPr algn="ctr"/>
                <a:r>
                  <a:rPr lang="fi-FI" altLang="fi-FI" sz="1200" b="1" dirty="0">
                    <a:solidFill>
                      <a:srgbClr val="040506"/>
                    </a:solidFill>
                  </a:rPr>
                  <a:t>11,4</a:t>
                </a:r>
                <a:endParaRPr lang="fi-FI" altLang="fi-FI" sz="1200" b="1" dirty="0"/>
              </a:p>
            </p:txBody>
          </p:sp>
          <p:sp>
            <p:nvSpPr>
              <p:cNvPr id="466" name="Rectangle 33">
                <a:extLst>
                  <a:ext uri="{FF2B5EF4-FFF2-40B4-BE49-F238E27FC236}">
                    <a16:creationId xmlns:a16="http://schemas.microsoft.com/office/drawing/2014/main" id="{CD9750ED-59DC-21E7-C9C2-AA0D6556EB22}"/>
                  </a:ext>
                </a:extLst>
              </p:cNvPr>
              <p:cNvSpPr>
                <a:spLocks noChangeArrowheads="1"/>
              </p:cNvSpPr>
              <p:nvPr/>
            </p:nvSpPr>
            <p:spPr bwMode="auto">
              <a:xfrm>
                <a:off x="6814297" y="3047221"/>
                <a:ext cx="286250" cy="352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fi-FI" altLang="fi-FI" sz="1200" b="1" dirty="0"/>
                  <a:t>Pori</a:t>
                </a:r>
              </a:p>
              <a:p>
                <a:pPr algn="ctr"/>
                <a:r>
                  <a:rPr lang="fi-FI" altLang="fi-FI" sz="1200" b="1" dirty="0"/>
                  <a:t>15,2</a:t>
                </a:r>
              </a:p>
            </p:txBody>
          </p:sp>
          <p:sp>
            <p:nvSpPr>
              <p:cNvPr id="467" name="Rectangle 34">
                <a:extLst>
                  <a:ext uri="{FF2B5EF4-FFF2-40B4-BE49-F238E27FC236}">
                    <a16:creationId xmlns:a16="http://schemas.microsoft.com/office/drawing/2014/main" id="{B65ABB35-B06A-E993-36CB-D8D2D353951E}"/>
                  </a:ext>
                </a:extLst>
              </p:cNvPr>
              <p:cNvSpPr>
                <a:spLocks noChangeArrowheads="1"/>
              </p:cNvSpPr>
              <p:nvPr/>
            </p:nvSpPr>
            <p:spPr bwMode="auto">
              <a:xfrm>
                <a:off x="7352765" y="3521851"/>
                <a:ext cx="391873" cy="352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fi-FI" altLang="fi-FI" sz="1200" b="1" dirty="0">
                    <a:solidFill>
                      <a:srgbClr val="040506"/>
                    </a:solidFill>
                  </a:rPr>
                  <a:t>Ulvila</a:t>
                </a:r>
              </a:p>
              <a:p>
                <a:pPr algn="ctr"/>
                <a:r>
                  <a:rPr lang="fi-FI" altLang="fi-FI" sz="1200" b="1" dirty="0">
                    <a:solidFill>
                      <a:srgbClr val="040506"/>
                    </a:solidFill>
                  </a:rPr>
                  <a:t>10,1</a:t>
                </a:r>
                <a:endParaRPr lang="fi-FI" altLang="fi-FI" sz="1200" b="1" dirty="0"/>
              </a:p>
            </p:txBody>
          </p:sp>
          <p:sp>
            <p:nvSpPr>
              <p:cNvPr id="468" name="Rectangle 35">
                <a:extLst>
                  <a:ext uri="{FF2B5EF4-FFF2-40B4-BE49-F238E27FC236}">
                    <a16:creationId xmlns:a16="http://schemas.microsoft.com/office/drawing/2014/main" id="{1D4E7EF0-4FC2-A5AC-1EB6-5BABD5B2CDC2}"/>
                  </a:ext>
                </a:extLst>
              </p:cNvPr>
              <p:cNvSpPr>
                <a:spLocks noChangeArrowheads="1"/>
              </p:cNvSpPr>
              <p:nvPr/>
            </p:nvSpPr>
            <p:spPr bwMode="auto">
              <a:xfrm>
                <a:off x="8388143" y="1920299"/>
                <a:ext cx="635263" cy="352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fi-FI" altLang="fi-FI" sz="1200" b="1" dirty="0">
                    <a:solidFill>
                      <a:srgbClr val="040506"/>
                    </a:solidFill>
                  </a:rPr>
                  <a:t>Jämijärvi</a:t>
                </a:r>
                <a:endParaRPr lang="fi-FI" altLang="fi-FI" sz="1200" b="1" dirty="0"/>
              </a:p>
              <a:p>
                <a:pPr algn="ctr"/>
                <a:r>
                  <a:rPr lang="fi-FI" altLang="fi-FI" sz="1200" b="1" dirty="0"/>
                  <a:t> 9,4</a:t>
                </a:r>
              </a:p>
            </p:txBody>
          </p:sp>
          <p:sp>
            <p:nvSpPr>
              <p:cNvPr id="469" name="Rectangle 37">
                <a:extLst>
                  <a:ext uri="{FF2B5EF4-FFF2-40B4-BE49-F238E27FC236}">
                    <a16:creationId xmlns:a16="http://schemas.microsoft.com/office/drawing/2014/main" id="{765142D3-684F-5BC9-D519-1D3CAFDA94FF}"/>
                  </a:ext>
                </a:extLst>
              </p:cNvPr>
              <p:cNvSpPr>
                <a:spLocks noChangeArrowheads="1"/>
              </p:cNvSpPr>
              <p:nvPr/>
            </p:nvSpPr>
            <p:spPr bwMode="auto">
              <a:xfrm>
                <a:off x="6917138" y="4032891"/>
                <a:ext cx="512802" cy="352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fi-FI" altLang="fi-FI" sz="1200" b="1" dirty="0">
                    <a:solidFill>
                      <a:srgbClr val="040506"/>
                    </a:solidFill>
                  </a:rPr>
                  <a:t>Nakkila</a:t>
                </a:r>
              </a:p>
              <a:p>
                <a:pPr algn="ctr"/>
                <a:r>
                  <a:rPr lang="fi-FI" altLang="fi-FI" sz="1200" b="1" dirty="0">
                    <a:solidFill>
                      <a:srgbClr val="040506"/>
                    </a:solidFill>
                  </a:rPr>
                  <a:t>11,8</a:t>
                </a:r>
                <a:endParaRPr lang="fi-FI" altLang="fi-FI" sz="1200" b="1" dirty="0"/>
              </a:p>
            </p:txBody>
          </p:sp>
          <p:sp>
            <p:nvSpPr>
              <p:cNvPr id="470" name="Rectangle 38">
                <a:extLst>
                  <a:ext uri="{FF2B5EF4-FFF2-40B4-BE49-F238E27FC236}">
                    <a16:creationId xmlns:a16="http://schemas.microsoft.com/office/drawing/2014/main" id="{C2CC05CA-5A04-99F6-D078-F010E289D185}"/>
                  </a:ext>
                </a:extLst>
              </p:cNvPr>
              <p:cNvSpPr>
                <a:spLocks noChangeArrowheads="1"/>
              </p:cNvSpPr>
              <p:nvPr/>
            </p:nvSpPr>
            <p:spPr bwMode="auto">
              <a:xfrm>
                <a:off x="7828198" y="4430582"/>
                <a:ext cx="691900" cy="352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fi-FI" altLang="fi-FI" sz="1200" b="1" dirty="0">
                    <a:solidFill>
                      <a:srgbClr val="040506"/>
                    </a:solidFill>
                  </a:rPr>
                  <a:t>Kokemäki</a:t>
                </a:r>
              </a:p>
              <a:p>
                <a:pPr algn="ctr"/>
                <a:r>
                  <a:rPr lang="fi-FI" altLang="fi-FI" sz="1200" b="1" dirty="0">
                    <a:solidFill>
                      <a:srgbClr val="040506"/>
                    </a:solidFill>
                  </a:rPr>
                  <a:t>12,5</a:t>
                </a:r>
                <a:endParaRPr lang="fi-FI" altLang="fi-FI" sz="1200" b="1" dirty="0"/>
              </a:p>
            </p:txBody>
          </p:sp>
          <p:sp>
            <p:nvSpPr>
              <p:cNvPr id="471" name="Rectangle 39">
                <a:extLst>
                  <a:ext uri="{FF2B5EF4-FFF2-40B4-BE49-F238E27FC236}">
                    <a16:creationId xmlns:a16="http://schemas.microsoft.com/office/drawing/2014/main" id="{317E8ABE-89B1-62C0-DF90-7EFCA847D8BA}"/>
                  </a:ext>
                </a:extLst>
              </p:cNvPr>
              <p:cNvSpPr>
                <a:spLocks noChangeArrowheads="1"/>
              </p:cNvSpPr>
              <p:nvPr/>
            </p:nvSpPr>
            <p:spPr bwMode="auto">
              <a:xfrm>
                <a:off x="7538743" y="4053355"/>
                <a:ext cx="699554" cy="352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fi-FI" altLang="fi-FI" sz="1200" b="1" dirty="0"/>
                  <a:t>Harjavalta</a:t>
                </a:r>
              </a:p>
              <a:p>
                <a:r>
                  <a:rPr lang="fi-FI" altLang="fi-FI" sz="1200" b="1" dirty="0"/>
                  <a:t>13,3</a:t>
                </a:r>
              </a:p>
            </p:txBody>
          </p:sp>
          <p:sp>
            <p:nvSpPr>
              <p:cNvPr id="472" name="Rectangle 41">
                <a:extLst>
                  <a:ext uri="{FF2B5EF4-FFF2-40B4-BE49-F238E27FC236}">
                    <a16:creationId xmlns:a16="http://schemas.microsoft.com/office/drawing/2014/main" id="{40BA639E-97D1-300D-D357-D905FCA7A296}"/>
                  </a:ext>
                </a:extLst>
              </p:cNvPr>
              <p:cNvSpPr>
                <a:spLocks noChangeArrowheads="1"/>
              </p:cNvSpPr>
              <p:nvPr/>
            </p:nvSpPr>
            <p:spPr bwMode="auto">
              <a:xfrm>
                <a:off x="6424259" y="4431352"/>
                <a:ext cx="580156" cy="352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fi-FI" altLang="fi-FI" sz="1200" b="1" dirty="0">
                    <a:solidFill>
                      <a:srgbClr val="040506"/>
                    </a:solidFill>
                  </a:rPr>
                  <a:t>Eurajoki</a:t>
                </a:r>
              </a:p>
              <a:p>
                <a:pPr algn="ctr"/>
                <a:r>
                  <a:rPr lang="fi-FI" altLang="fi-FI" sz="1200" b="1" dirty="0">
                    <a:solidFill>
                      <a:srgbClr val="040506"/>
                    </a:solidFill>
                  </a:rPr>
                  <a:t>7,9</a:t>
                </a:r>
                <a:endParaRPr lang="fi-FI" altLang="fi-FI" sz="1200" b="1" dirty="0"/>
              </a:p>
            </p:txBody>
          </p:sp>
          <p:sp>
            <p:nvSpPr>
              <p:cNvPr id="473" name="Rectangle 42">
                <a:extLst>
                  <a:ext uri="{FF2B5EF4-FFF2-40B4-BE49-F238E27FC236}">
                    <a16:creationId xmlns:a16="http://schemas.microsoft.com/office/drawing/2014/main" id="{CFEF43A4-0FC9-006A-A96C-2DF93A7DC083}"/>
                  </a:ext>
                </a:extLst>
              </p:cNvPr>
              <p:cNvSpPr>
                <a:spLocks noChangeArrowheads="1"/>
              </p:cNvSpPr>
              <p:nvPr/>
            </p:nvSpPr>
            <p:spPr bwMode="auto">
              <a:xfrm>
                <a:off x="7277337" y="4967150"/>
                <a:ext cx="326051" cy="352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fi-FI" altLang="fi-FI" sz="1200" b="1" dirty="0">
                    <a:solidFill>
                      <a:srgbClr val="040506"/>
                    </a:solidFill>
                  </a:rPr>
                  <a:t>Eura</a:t>
                </a:r>
              </a:p>
              <a:p>
                <a:pPr algn="ctr"/>
                <a:r>
                  <a:rPr lang="fi-FI" altLang="fi-FI" sz="1200" b="1" dirty="0">
                    <a:solidFill>
                      <a:srgbClr val="040506"/>
                    </a:solidFill>
                  </a:rPr>
                  <a:t>7,6</a:t>
                </a:r>
                <a:endParaRPr lang="fi-FI" altLang="fi-FI" sz="1200" b="1" dirty="0"/>
              </a:p>
            </p:txBody>
          </p:sp>
          <p:sp>
            <p:nvSpPr>
              <p:cNvPr id="474" name="Rectangle 43">
                <a:extLst>
                  <a:ext uri="{FF2B5EF4-FFF2-40B4-BE49-F238E27FC236}">
                    <a16:creationId xmlns:a16="http://schemas.microsoft.com/office/drawing/2014/main" id="{5576C0CE-3B0F-7749-6B62-025EB299A9DC}"/>
                  </a:ext>
                </a:extLst>
              </p:cNvPr>
              <p:cNvSpPr>
                <a:spLocks noChangeArrowheads="1"/>
              </p:cNvSpPr>
              <p:nvPr/>
            </p:nvSpPr>
            <p:spPr bwMode="auto">
              <a:xfrm>
                <a:off x="6324519" y="5126812"/>
                <a:ext cx="488310" cy="352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fi-FI" altLang="fi-FI" sz="1200" b="1" dirty="0">
                    <a:solidFill>
                      <a:srgbClr val="040506"/>
                    </a:solidFill>
                  </a:rPr>
                  <a:t>Rauma</a:t>
                </a:r>
              </a:p>
              <a:p>
                <a:pPr algn="ctr"/>
                <a:r>
                  <a:rPr lang="fi-FI" altLang="fi-FI" sz="1200" b="1" dirty="0">
                    <a:solidFill>
                      <a:srgbClr val="040506"/>
                    </a:solidFill>
                  </a:rPr>
                  <a:t>10,7</a:t>
                </a:r>
                <a:endParaRPr lang="fi-FI" altLang="fi-FI" sz="1200" b="1" dirty="0"/>
              </a:p>
            </p:txBody>
          </p:sp>
          <p:sp>
            <p:nvSpPr>
              <p:cNvPr id="475" name="Rectangle 44">
                <a:extLst>
                  <a:ext uri="{FF2B5EF4-FFF2-40B4-BE49-F238E27FC236}">
                    <a16:creationId xmlns:a16="http://schemas.microsoft.com/office/drawing/2014/main" id="{22474346-6CD3-6106-A5FE-EE263E90607F}"/>
                  </a:ext>
                </a:extLst>
              </p:cNvPr>
              <p:cNvSpPr>
                <a:spLocks noChangeArrowheads="1"/>
              </p:cNvSpPr>
              <p:nvPr/>
            </p:nvSpPr>
            <p:spPr bwMode="auto">
              <a:xfrm>
                <a:off x="7800440" y="5423676"/>
                <a:ext cx="463818" cy="352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fi-FI" altLang="fi-FI" sz="1200" b="1" dirty="0">
                    <a:solidFill>
                      <a:srgbClr val="040506"/>
                    </a:solidFill>
                  </a:rPr>
                  <a:t>Säkylä</a:t>
                </a:r>
              </a:p>
              <a:p>
                <a:pPr algn="ctr"/>
                <a:r>
                  <a:rPr lang="fi-FI" altLang="fi-FI" sz="1200" b="1" dirty="0">
                    <a:solidFill>
                      <a:srgbClr val="040506"/>
                    </a:solidFill>
                  </a:rPr>
                  <a:t>8,7</a:t>
                </a:r>
                <a:endParaRPr lang="fi-FI" altLang="fi-FI" sz="1200" b="1" dirty="0"/>
              </a:p>
            </p:txBody>
          </p:sp>
          <p:sp>
            <p:nvSpPr>
              <p:cNvPr id="476" name="Rectangle 45">
                <a:extLst>
                  <a:ext uri="{FF2B5EF4-FFF2-40B4-BE49-F238E27FC236}">
                    <a16:creationId xmlns:a16="http://schemas.microsoft.com/office/drawing/2014/main" id="{C03E7FEF-42EA-4ED6-B1A2-F093EA7C0A97}"/>
                  </a:ext>
                </a:extLst>
              </p:cNvPr>
              <p:cNvSpPr>
                <a:spLocks noChangeArrowheads="1"/>
              </p:cNvSpPr>
              <p:nvPr/>
            </p:nvSpPr>
            <p:spPr bwMode="auto">
              <a:xfrm>
                <a:off x="8417671" y="5008417"/>
                <a:ext cx="638324" cy="352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lang="fi-FI" altLang="fi-FI" sz="1200" b="1" dirty="0">
                    <a:solidFill>
                      <a:srgbClr val="040506"/>
                    </a:solidFill>
                  </a:rPr>
                  <a:t>Huittinen</a:t>
                </a:r>
              </a:p>
              <a:p>
                <a:pPr algn="ctr"/>
                <a:r>
                  <a:rPr lang="fi-FI" altLang="fi-FI" sz="1200" b="1" dirty="0">
                    <a:solidFill>
                      <a:srgbClr val="040506"/>
                    </a:solidFill>
                  </a:rPr>
                  <a:t>9,7</a:t>
                </a:r>
                <a:endParaRPr lang="fi-FI" altLang="fi-FI" sz="1200" b="1" dirty="0"/>
              </a:p>
            </p:txBody>
          </p:sp>
        </p:grpSp>
      </p:grpSp>
    </p:spTree>
    <p:extLst>
      <p:ext uri="{BB962C8B-B14F-4D97-AF65-F5344CB8AC3E}">
        <p14:creationId xmlns:p14="http://schemas.microsoft.com/office/powerpoint/2010/main" val="884681908"/>
      </p:ext>
    </p:extLst>
  </p:cSld>
  <p:clrMapOvr>
    <a:masterClrMapping/>
  </p:clrMapOvr>
</p:sld>
</file>

<file path=ppt/theme/theme1.xml><?xml version="1.0" encoding="utf-8"?>
<a:theme xmlns:a="http://schemas.openxmlformats.org/drawingml/2006/main" name="ELY_powerpoint_pohja">
  <a:themeElements>
    <a:clrScheme name="ELY-värit">
      <a:dk1>
        <a:sysClr val="windowText" lastClr="000000"/>
      </a:dk1>
      <a:lt1>
        <a:srgbClr val="FFFFFF"/>
      </a:lt1>
      <a:dk2>
        <a:srgbClr val="58585A"/>
      </a:dk2>
      <a:lt2>
        <a:srgbClr val="D8D8D8"/>
      </a:lt2>
      <a:accent1>
        <a:srgbClr val="003883"/>
      </a:accent1>
      <a:accent2>
        <a:srgbClr val="779346"/>
      </a:accent2>
      <a:accent3>
        <a:srgbClr val="D9640C"/>
      </a:accent3>
      <a:accent4>
        <a:srgbClr val="4460A5"/>
      </a:accent4>
      <a:accent5>
        <a:srgbClr val="58585A"/>
      </a:accent5>
      <a:accent6>
        <a:srgbClr val="FDD078"/>
      </a:accent6>
      <a:hlink>
        <a:srgbClr val="D9640C"/>
      </a:hlink>
      <a:folHlink>
        <a:srgbClr val="D9640C"/>
      </a:folHlink>
    </a:clrScheme>
    <a:fontScheme name="ELY_fonti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teema 1">
        <a:dk1>
          <a:srgbClr val="59595B"/>
        </a:dk1>
        <a:lt1>
          <a:srgbClr val="FFFFFF"/>
        </a:lt1>
        <a:dk2>
          <a:srgbClr val="0081CC"/>
        </a:dk2>
        <a:lt2>
          <a:srgbClr val="A7A8AB"/>
        </a:lt2>
        <a:accent1>
          <a:srgbClr val="859FCB"/>
        </a:accent1>
        <a:accent2>
          <a:srgbClr val="D87F82"/>
        </a:accent2>
        <a:accent3>
          <a:srgbClr val="FFFFFF"/>
        </a:accent3>
        <a:accent4>
          <a:srgbClr val="4B4B4C"/>
        </a:accent4>
        <a:accent5>
          <a:srgbClr val="C2CDE2"/>
        </a:accent5>
        <a:accent6>
          <a:srgbClr val="C47275"/>
        </a:accent6>
        <a:hlink>
          <a:srgbClr val="7FD1ED"/>
        </a:hlink>
        <a:folHlink>
          <a:srgbClr val="F7BC7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Mukautettu suunnittelumalli">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Mukautettu suunnittelumalli">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ukautettu suunnittelumalli">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te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te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cdf3ae8bf76741b5a3048f7f7f6eee61 xmlns="a90a8554-5475-4609-9feb-2f024996965b">
      <Terms xmlns="http://schemas.microsoft.com/office/infopath/2007/PartnerControls"/>
    </cdf3ae8bf76741b5a3048f7f7f6eee61>
    <ic4bbedd957942e9b7ae9016b7d801af xmlns="a90a8554-5475-4609-9feb-2f024996965b">
      <Terms xmlns="http://schemas.microsoft.com/office/infopath/2007/PartnerControls"/>
    </ic4bbedd957942e9b7ae9016b7d801af>
    <Diaarinumero xmlns="a90a8554-5475-4609-9feb-2f024996965b" xsi:nil="true"/>
    <h5218b789dcc4879ac7e2471126f729c xmlns="a90a8554-5475-4609-9feb-2f024996965b">
      <Terms xmlns="http://schemas.microsoft.com/office/infopath/2007/PartnerControls">
        <TermInfo xmlns="http://schemas.microsoft.com/office/infopath/2007/PartnerControls">
          <TermName xmlns="http://schemas.microsoft.com/office/infopath/2007/PartnerControls">KEHA</TermName>
          <TermId xmlns="http://schemas.microsoft.com/office/infopath/2007/PartnerControls">2bb061a1-1e15-4ab0-b7dd-5e3bb04dfaea</TermId>
        </TermInfo>
      </Terms>
    </h5218b789dcc4879ac7e2471126f729c>
    <ha41659fa04643d0ac27d4c98155f03c xmlns="a90a8554-5475-4609-9feb-2f024996965b">
      <Terms xmlns="http://schemas.microsoft.com/office/infopath/2007/PartnerControls"/>
    </ha41659fa04643d0ac27d4c98155f03c>
    <Dokumentin_x0020_tila xmlns="a90a8554-5475-4609-9feb-2f024996965b">Valmis</Dokumentin_x0020_tila>
    <IPOExplanation xmlns="a90a8554-5475-4609-9feb-2f024996965b" xsi:nil="true"/>
    <Dokumenttityyppi xmlns="a90a8554-5475-4609-9feb-2f024996965b">Kartta</Dokumenttityyppi>
    <Lisatieto xmlns="a90a8554-5475-4609-9feb-2f024996965b" xsi:nil="true"/>
    <TaxCatchAll xmlns="a90a8554-5475-4609-9feb-2f024996965b">
      <Value>34</Value>
    </TaxCatchAll>
    <KEHALaatija xmlns="a90a8554-5475-4609-9feb-2f024996965b">Båssar anu</KEHALaatija>
    <Päiväys xmlns="a90a8554-5475-4609-9feb-2f024996965b">2020-05-14T21:00:00+00:00</Päiväys>
  </documentManagement>
</p:properties>
</file>

<file path=customXml/item3.xml><?xml version="1.0" encoding="utf-8"?>
<ct:contentTypeSchema xmlns:ct="http://schemas.microsoft.com/office/2006/metadata/contentType" xmlns:ma="http://schemas.microsoft.com/office/2006/metadata/properties/metaAttributes" ct:_="" ma:_="" ma:contentTypeName="TAIMI Yleisdokumentti" ma:contentTypeID="0x01010040485BB5EA91409BADF540D1B0254D33003F0BAA80C9BCE54CB651BA166B2CDFA9" ma:contentTypeVersion="19776" ma:contentTypeDescription="Yleisdokumentti perusmetatietoineen" ma:contentTypeScope="" ma:versionID="6348fe281141bfddaa49e5c0bf604aa6">
  <xsd:schema xmlns:xsd="http://www.w3.org/2001/XMLSchema" xmlns:xs="http://www.w3.org/2001/XMLSchema" xmlns:p="http://schemas.microsoft.com/office/2006/metadata/properties" xmlns:ns2="a90a8554-5475-4609-9feb-2f024996965b" xmlns:ns3="a5b6b6c4-9b9f-423a-b427-08fc5ce9f5bb" targetNamespace="http://schemas.microsoft.com/office/2006/metadata/properties" ma:root="true" ma:fieldsID="fa1556283ed26b973fe75361b26874f0" ns2:_="" ns3:_="">
    <xsd:import namespace="a90a8554-5475-4609-9feb-2f024996965b"/>
    <xsd:import namespace="a5b6b6c4-9b9f-423a-b427-08fc5ce9f5bb"/>
    <xsd:element name="properties">
      <xsd:complexType>
        <xsd:sequence>
          <xsd:element name="documentManagement">
            <xsd:complexType>
              <xsd:all>
                <xsd:element ref="ns2:Dokumenttityyppi" minOccurs="0"/>
                <xsd:element ref="ns2:Päiväys" minOccurs="0"/>
                <xsd:element ref="ns2:Diaarinumero" minOccurs="0"/>
                <xsd:element ref="ns2:KEHALaatija" minOccurs="0"/>
                <xsd:element ref="ns2:Dokumentin_x0020_tila" minOccurs="0"/>
                <xsd:element ref="ns2:IPOExplanation" minOccurs="0"/>
                <xsd:element ref="ns2:Lisatieto" minOccurs="0"/>
                <xsd:element ref="ns2:TaxCatchAllLabel" minOccurs="0"/>
                <xsd:element ref="ns2:h5218b789dcc4879ac7e2471126f729c" minOccurs="0"/>
                <xsd:element ref="ns2:cdf3ae8bf76741b5a3048f7f7f6eee61" minOccurs="0"/>
                <xsd:element ref="ns2:TaxCatchAll" minOccurs="0"/>
                <xsd:element ref="ns2:ic4bbedd957942e9b7ae9016b7d801af" minOccurs="0"/>
                <xsd:element ref="ns2:ha41659fa04643d0ac27d4c98155f03c"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0a8554-5475-4609-9feb-2f024996965b" elementFormDefault="qualified">
    <xsd:import namespace="http://schemas.microsoft.com/office/2006/documentManagement/types"/>
    <xsd:import namespace="http://schemas.microsoft.com/office/infopath/2007/PartnerControls"/>
    <xsd:element name="Dokumenttityyppi" ma:index="5" nillable="true" ma:displayName="Dokumenttityyppi" ma:description="Valitse dokumentin sisältöä ja käyttötarkoitusta kuvaava dokumenttityyppi. Käytä yleistyyppejä eli esim. Henkilöstösuunnitelma ja Taloussuunnitelma ovat molemmat Suunnitelma-tyyppisiä. Tarkenna tyyppiä tarvittaessa esim. dokumentin nimessä." ma:format="Dropdown" ma:indexed="true" ma:internalName="Dokumenttityyppi">
      <xsd:simpleType>
        <xsd:restriction base="dms:Choice">
          <xsd:enumeration value="TUNTEMATON"/>
          <xsd:enumeration value="Muu dokumenttityyppi"/>
          <xsd:enumeration value="Aloite"/>
          <xsd:enumeration value="Analyysi"/>
          <xsd:enumeration value="Ansioluettelo"/>
          <xsd:enumeration value="Arvio"/>
          <xsd:enumeration value="Arviointi"/>
          <xsd:enumeration value="Asettamispäätös"/>
          <xsd:enumeration value="Asetus"/>
          <xsd:enumeration value="Asiakirjamalli"/>
          <xsd:enumeration value="Asialista"/>
          <xsd:enumeration value="Ehdotus"/>
          <xsd:enumeration value="Esite"/>
          <xsd:enumeration value="Esittely"/>
          <xsd:enumeration value="Esitys"/>
          <xsd:enumeration value="Esityslista"/>
          <xsd:enumeration value="Haaste"/>
          <xsd:enumeration value="Hakemus"/>
          <xsd:enumeration value="Hankekortti"/>
          <xsd:enumeration value="Hinnasto"/>
          <xsd:enumeration value="Huomautus"/>
          <xsd:enumeration value="Hyvitys"/>
          <xsd:enumeration value="Hyväksyminen"/>
          <xsd:enumeration value="Ilmoitus"/>
          <xsd:enumeration value="Jälkiarviointi"/>
          <xsd:enumeration value="Kannanotto"/>
          <xsd:enumeration value="Kartta"/>
          <xsd:enumeration value="Kehittämisehdotus"/>
          <xsd:enumeration value="Kirje"/>
          <xsd:enumeration value="Kokouskutsu"/>
          <xsd:enumeration value="Korvaus"/>
          <xsd:enumeration value="Kuittauspyyntö"/>
          <xsd:enumeration value="Kuitti"/>
          <xsd:enumeration value="Kustannusarvio"/>
          <xsd:enumeration value="Kutsu"/>
          <xsd:enumeration value="Kuuleminen"/>
          <xsd:enumeration value="Kuulutus"/>
          <xsd:enumeration value="Kuvaus"/>
          <xsd:enumeration value="Laskelma"/>
          <xsd:enumeration value="Lasku"/>
          <xsd:enumeration value="Lausunto"/>
          <xsd:enumeration value="Lausuntopyyntö"/>
          <xsd:enumeration value="Liite"/>
          <xsd:enumeration value="Linkki"/>
          <xsd:enumeration value="Lista"/>
          <xsd:enumeration value="Lomake"/>
          <xsd:enumeration value="Loppuraportti"/>
          <xsd:enumeration value="Luettelo"/>
          <xsd:enumeration value="Lupa"/>
          <xsd:enumeration value="Lupaehdot"/>
          <xsd:enumeration value="Lähete"/>
          <xsd:enumeration value="Määrittely"/>
          <xsd:enumeration value="Määritys"/>
          <xsd:enumeration value="Määrärahakirje"/>
          <xsd:enumeration value="Muistio"/>
          <xsd:enumeration value="Muutosilmoitus"/>
          <xsd:enumeration value="Nimitys"/>
          <xsd:enumeration value="Ohje"/>
          <xsd:enumeration value="Ohjelma"/>
          <xsd:enumeration value="Oikaisupäätös"/>
          <xsd:enumeration value="Oikaisuohje"/>
          <xsd:enumeration value="Palautuspyyntö"/>
          <xsd:enumeration value="Palvelukuvaus"/>
          <xsd:enumeration value="Pelastussuunnitelma"/>
          <xsd:enumeration value="Perustelumuistio"/>
          <xsd:enumeration value="Perusteltu päätelmä"/>
          <xsd:enumeration value="Politiikka"/>
          <xsd:enumeration value="Posteri"/>
          <xsd:enumeration value="Projektiehdotus"/>
          <xsd:enumeration value="Projektisuunnitelma"/>
          <xsd:enumeration value="Prosessikuvaus"/>
          <xsd:enumeration value="Pyyntö"/>
          <xsd:enumeration value="Päätös"/>
          <xsd:enumeration value="Pöytäkirja"/>
          <xsd:enumeration value="Raportti"/>
          <xsd:enumeration value="Ratkaisu"/>
          <xsd:enumeration value="Rekisteriseloste"/>
          <xsd:enumeration value="Reklamaatio"/>
          <xsd:enumeration value="Resurssivaraus"/>
          <xsd:enumeration value="Saate"/>
          <xsd:enumeration value="Selvitys"/>
          <xsd:enumeration value="Selvityspyyntö"/>
          <xsd:enumeration value="Sitoumus"/>
          <xsd:enumeration value="Sivusto"/>
          <xsd:enumeration value="Sopimus"/>
          <xsd:enumeration value="Strategia"/>
          <xsd:enumeration value="Suunnitelma"/>
          <xsd:enumeration value="Sähköpostiviesti"/>
          <xsd:enumeration value="Tarjous"/>
          <xsd:enumeration value="Tarjouspyyntö"/>
          <xsd:enumeration value="Tarkastus"/>
          <xsd:enumeration value="Tehtävänkuva"/>
          <xsd:enumeration value="Tiedote"/>
          <xsd:enumeration value="Tietojärjestelmäseloste"/>
          <xsd:enumeration value="Tietosuojaseloste"/>
          <xsd:enumeration value="Tilaus"/>
          <xsd:enumeration value="Tilausvahvistus"/>
          <xsd:enumeration value="Todistus"/>
          <xsd:enumeration value="Toimeksianto"/>
          <xsd:enumeration value="Tosite"/>
          <xsd:enumeration value="Työjärjestys"/>
          <xsd:enumeration value="Urakkaohjelma"/>
          <xsd:enumeration value="Uutiskirje"/>
          <xsd:enumeration value="Vaatimus"/>
          <xsd:enumeration value="Valitus"/>
          <xsd:enumeration value="Valitusosoitus"/>
          <xsd:enumeration value="Vastaus"/>
          <xsd:enumeration value="Vastine"/>
          <xsd:enumeration value="Video"/>
          <xsd:enumeration value="Yhteenveto"/>
          <xsd:enumeration value="Äänitiedosto"/>
          <xsd:enumeration value="Palvelusopimus"/>
          <xsd:enumeration value="Toimeksiantosopimus"/>
          <xsd:enumeration value="Toimitussopimus"/>
          <xsd:enumeration value="Toimittajasopimus"/>
          <xsd:enumeration value="Tietoturvallisuussopimus"/>
          <xsd:enumeration value="Tutkintapyyntö"/>
          <xsd:enumeration value="Työmääräarvio"/>
          <xsd:enumeration value="Vaatimusmäärittely"/>
        </xsd:restriction>
      </xsd:simpleType>
    </xsd:element>
    <xsd:element name="Päiväys" ma:index="6" nillable="true" ma:displayName="Päiväys" ma:description="Päivämäärä muodossa pp.kk.vvvv   HUOM! Ei ole sama kuin Muokkauspäivä, joka muuttuu aina kun dokumentin sisältöä tai ominaisuuksia muutetaan" ma:format="DateOnly" ma:indexed="true" ma:internalName="P_x00e4_iv_x00e4_ys">
      <xsd:simpleType>
        <xsd:restriction base="dms:DateTime"/>
      </xsd:simpleType>
    </xsd:element>
    <xsd:element name="Diaarinumero" ma:index="7" nillable="true" ma:displayName="Diaarinumero" ma:description="Arkistoitavat dokumentit pitää toimittaa viraston asiankäsittelyjärjestelmään (esim. USPA), josta saadaan dokumentille diaarinumero/asian tunnus. Dokumentin tallentaminen työtilaan ei vastaa arkistointia vaan on lähinnä työkappale tai kopio! Kirjoita tähän asiankäsittelyjärjestelmästä saatu diaarinumero. Jos tässä diaarinumerokentässä on tieto, silloin alkuperäinen dokumentti on löydettävissä asiankäsittelyjärjestelmästä samalla diaarinumerolla." ma:internalName="Diaarinumero">
      <xsd:simpleType>
        <xsd:restriction base="dms:Text">
          <xsd:maxLength value="255"/>
        </xsd:restriction>
      </xsd:simpleType>
    </xsd:element>
    <xsd:element name="KEHALaatija" ma:index="8" nillable="true" ma:displayName="Laatija" ma:description="Dokumentin laatija(t)/kirjoittaja(t)/valmistelija(t). Kirjoita muodossa Sukunimi Etunimi ja useampi nimi pilkulla erotettuina. Laatijaorganisaatio on omana tietonaan. HUOM! Ei ole sama kuin Muokkaaja, joka päivittyy aina automaattisesti!" ma:internalName="KEHALaatija">
      <xsd:simpleType>
        <xsd:restriction base="dms:Text">
          <xsd:maxLength value="255"/>
        </xsd:restriction>
      </xsd:simpleType>
    </xsd:element>
    <xsd:element name="Dokumentin_x0020_tila" ma:index="10" nillable="true" ma:displayName="Dokumentin tila" ma:description="Valitse dokumentin tila" ma:format="Dropdown" ma:internalName="Dokumentin_x0020_tila">
      <xsd:simpleType>
        <xsd:restriction base="dms:Choice">
          <xsd:enumeration value="Luonnos"/>
          <xsd:enumeration value="Lausunnolla"/>
          <xsd:enumeration value="Katselmoitavana"/>
          <xsd:enumeration value="Kommentoitavana"/>
          <xsd:enumeration value="Valmis"/>
          <xsd:enumeration value="Hyväksytty"/>
          <xsd:enumeration value="Allekirjoitettu"/>
          <xsd:enumeration value="Arkistoitu"/>
          <xsd:enumeration value="Toimitettu allekirjoitettavaksi"/>
        </xsd:restriction>
      </xsd:simpleType>
    </xsd:element>
    <xsd:element name="IPOExplanation" ma:index="11" nillable="true" ma:displayName="Selite" ma:description="Anna seliteteksti" ma:internalName="IPOExplanation">
      <xsd:simpleType>
        <xsd:restriction base="dms:Note">
          <xsd:maxLength value="255"/>
        </xsd:restriction>
      </xsd:simpleType>
    </xsd:element>
    <xsd:element name="Lisatieto" ma:index="12" nillable="true" ma:displayName="Lisatieto" ma:description="Dokumenttiin liittyvä vapaamuotoinen lisätieto" ma:internalName="Lisatieto">
      <xsd:simpleType>
        <xsd:restriction base="dms:Text">
          <xsd:maxLength value="255"/>
        </xsd:restriction>
      </xsd:simpleType>
    </xsd:element>
    <xsd:element name="TaxCatchAllLabel" ma:index="14" nillable="true" ma:displayName="Taxonomy Catch All Column1" ma:hidden="true" ma:list="{b5968929-579b-4f0b-97a1-651b2c4a5c8c}" ma:internalName="TaxCatchAllLabel" ma:readOnly="true" ma:showField="CatchAllDataLabel" ma:web="ba13e89b-55fb-4abb-b00d-3656e114958a">
      <xsd:complexType>
        <xsd:complexContent>
          <xsd:extension base="dms:MultiChoiceLookup">
            <xsd:sequence>
              <xsd:element name="Value" type="dms:Lookup" maxOccurs="unbounded" minOccurs="0" nillable="true"/>
            </xsd:sequence>
          </xsd:extension>
        </xsd:complexContent>
      </xsd:complexType>
    </xsd:element>
    <xsd:element name="h5218b789dcc4879ac7e2471126f729c" ma:index="20" nillable="true" ma:taxonomy="true" ma:internalName="h5218b789dcc4879ac7e2471126f729c" ma:taxonomyFieldName="Laatijaorganisaatio" ma:displayName="Laatijaorganisaatio" ma:default="" ma:fieldId="{15218b78-9dcc-4879-ac7e-2471126f729c}" ma:sspId="d2c86073-d20c-4242-97f1-555d65605501" ma:termSetId="3048278a-efee-4f89-97d2-3a09c7261644" ma:anchorId="00000000-0000-0000-0000-000000000000" ma:open="true" ma:isKeyword="false">
      <xsd:complexType>
        <xsd:sequence>
          <xsd:element ref="pc:Terms" minOccurs="0" maxOccurs="1"/>
        </xsd:sequence>
      </xsd:complexType>
    </xsd:element>
    <xsd:element name="cdf3ae8bf76741b5a3048f7f7f6eee61" ma:index="22" nillable="true" ma:taxonomy="true" ma:internalName="cdf3ae8bf76741b5a3048f7f7f6eee61" ma:taxonomyFieldName="Kohdevirastot" ma:displayName="Kohdevirastot" ma:default="" ma:fieldId="{cdf3ae8b-f767-41b5-a304-8f7f7f6eee61}" ma:taxonomyMulti="true" ma:sspId="d2c86073-d20c-4242-97f1-555d65605501" ma:termSetId="63820ef9-0d8b-440d-bb2a-a34f31636611" ma:anchorId="00000000-0000-0000-0000-000000000000" ma:open="false" ma:isKeyword="false">
      <xsd:complexType>
        <xsd:sequence>
          <xsd:element ref="pc:Terms" minOccurs="0" maxOccurs="1"/>
        </xsd:sequence>
      </xsd:complexType>
    </xsd:element>
    <xsd:element name="TaxCatchAll" ma:index="23" nillable="true" ma:displayName="Taxonomy Catch All Column" ma:hidden="true" ma:list="{b5968929-579b-4f0b-97a1-651b2c4a5c8c}" ma:internalName="TaxCatchAll" ma:showField="CatchAllData" ma:web="ba13e89b-55fb-4abb-b00d-3656e114958a">
      <xsd:complexType>
        <xsd:complexContent>
          <xsd:extension base="dms:MultiChoiceLookup">
            <xsd:sequence>
              <xsd:element name="Value" type="dms:Lookup" maxOccurs="unbounded" minOccurs="0" nillable="true"/>
            </xsd:sequence>
          </xsd:extension>
        </xsd:complexContent>
      </xsd:complexType>
    </xsd:element>
    <xsd:element name="ic4bbedd957942e9b7ae9016b7d801af" ma:index="24" nillable="true" ma:taxonomy="true" ma:internalName="ic4bbedd957942e9b7ae9016b7d801af" ma:taxonomyFieldName="Kohdepaikkakunnat" ma:displayName="Kohdepaikkakunnat" ma:default="" ma:fieldId="{2c4bbedd-9579-42e9-b7ae-9016b7d801af}" ma:taxonomyMulti="true" ma:sspId="d2c86073-d20c-4242-97f1-555d65605501" ma:termSetId="0dc2f29c-0234-492f-8714-dea2e1be5dcc" ma:anchorId="00000000-0000-0000-0000-000000000000" ma:open="false" ma:isKeyword="false">
      <xsd:complexType>
        <xsd:sequence>
          <xsd:element ref="pc:Terms" minOccurs="0" maxOccurs="1"/>
        </xsd:sequence>
      </xsd:complexType>
    </xsd:element>
    <xsd:element name="ha41659fa04643d0ac27d4c98155f03c" ma:index="25" nillable="true" ma:taxonomy="true" ma:internalName="ha41659fa04643d0ac27d4c98155f03c" ma:taxonomyFieldName="Sis_x00e4_lt_x00f6_aihe" ma:displayName="Sisältöaihe" ma:indexed="true" ma:default="" ma:fieldId="{1a41659f-a046-43d0-ac27-d4c98155f03c}" ma:sspId="d2c86073-d20c-4242-97f1-555d65605501" ma:termSetId="908b95f9-7a2e-4422-b2f4-f82e2c0341e9"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a5b6b6c4-9b9f-423a-b427-08fc5ce9f5bb" elementFormDefault="qualified">
    <xsd:import namespace="http://schemas.microsoft.com/office/2006/documentManagement/types"/>
    <xsd:import namespace="http://schemas.microsoft.com/office/infopath/2007/PartnerControls"/>
    <xsd:element name="MediaLengthInSeconds" ma:index="26"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6" ma:displayName="Sisältölaji"/>
        <xsd:element ref="dc:title" minOccurs="0" maxOccurs="1" ma:index="1"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haredContentType xmlns="Microsoft.SharePoint.Taxonomy.ContentTypeSync" SourceId="d2c86073-d20c-4242-97f1-555d65605501" ContentTypeId="0x01010040485BB5EA91409BADF540D1B0254D33" PreviousValue="false"/>
</file>

<file path=customXml/itemProps1.xml><?xml version="1.0" encoding="utf-8"?>
<ds:datastoreItem xmlns:ds="http://schemas.openxmlformats.org/officeDocument/2006/customXml" ds:itemID="{0C9C83FC-48C9-4F9A-A2FC-697AD66F4379}">
  <ds:schemaRefs>
    <ds:schemaRef ds:uri="http://schemas.microsoft.com/sharepoint/v3/contenttype/forms"/>
  </ds:schemaRefs>
</ds:datastoreItem>
</file>

<file path=customXml/itemProps2.xml><?xml version="1.0" encoding="utf-8"?>
<ds:datastoreItem xmlns:ds="http://schemas.openxmlformats.org/officeDocument/2006/customXml" ds:itemID="{7EC8DE75-5930-47BC-BC27-6159D1DA7F0F}">
  <ds:schemaRefs>
    <ds:schemaRef ds:uri="http://schemas.openxmlformats.org/package/2006/metadata/core-properties"/>
    <ds:schemaRef ds:uri="a90a8554-5475-4609-9feb-2f024996965b"/>
    <ds:schemaRef ds:uri="http://www.w3.org/XML/1998/namespace"/>
    <ds:schemaRef ds:uri="http://purl.org/dc/terms/"/>
    <ds:schemaRef ds:uri="http://schemas.microsoft.com/office/2006/metadata/properties"/>
    <ds:schemaRef ds:uri="http://schemas.microsoft.com/office/infopath/2007/PartnerControls"/>
    <ds:schemaRef ds:uri="http://schemas.microsoft.com/office/2006/documentManagement/types"/>
    <ds:schemaRef ds:uri="http://purl.org/dc/elements/1.1/"/>
    <ds:schemaRef ds:uri="a5b6b6c4-9b9f-423a-b427-08fc5ce9f5bb"/>
    <ds:schemaRef ds:uri="http://purl.org/dc/dcmitype/"/>
  </ds:schemaRefs>
</ds:datastoreItem>
</file>

<file path=customXml/itemProps3.xml><?xml version="1.0" encoding="utf-8"?>
<ds:datastoreItem xmlns:ds="http://schemas.openxmlformats.org/officeDocument/2006/customXml" ds:itemID="{E6239EA7-1E60-467A-A803-696E3DC4F9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0a8554-5475-4609-9feb-2f024996965b"/>
    <ds:schemaRef ds:uri="a5b6b6c4-9b9f-423a-b427-08fc5ce9f5b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532A9D10-6916-49FB-AB36-8BAEB2A2715B}">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ELY_powerpoint_pohja</Template>
  <TotalTime>6760</TotalTime>
  <Words>57</Words>
  <Application>Microsoft Office PowerPoint</Application>
  <PresentationFormat>Laajakuva</PresentationFormat>
  <Paragraphs>38</Paragraphs>
  <Slides>1</Slides>
  <Notes>0</Notes>
  <HiddenSlides>0</HiddenSlides>
  <MMClips>0</MMClips>
  <ScaleCrop>false</ScaleCrop>
  <HeadingPairs>
    <vt:vector size="6" baseType="variant">
      <vt:variant>
        <vt:lpstr>Käytetyt fontit</vt:lpstr>
      </vt:variant>
      <vt:variant>
        <vt:i4>4</vt:i4>
      </vt:variant>
      <vt:variant>
        <vt:lpstr>Teema</vt:lpstr>
      </vt:variant>
      <vt:variant>
        <vt:i4>4</vt:i4>
      </vt:variant>
      <vt:variant>
        <vt:lpstr>Dian otsikot</vt:lpstr>
      </vt:variant>
      <vt:variant>
        <vt:i4>1</vt:i4>
      </vt:variant>
    </vt:vector>
  </HeadingPairs>
  <TitlesOfParts>
    <vt:vector size="9" baseType="lpstr">
      <vt:lpstr>Arial</vt:lpstr>
      <vt:lpstr>Calibri</vt:lpstr>
      <vt:lpstr>Verdana</vt:lpstr>
      <vt:lpstr>Wingdings</vt:lpstr>
      <vt:lpstr>ELY_powerpoint_pohja</vt:lpstr>
      <vt:lpstr>2_Mukautettu suunnittelumalli</vt:lpstr>
      <vt:lpstr>1_Mukautettu suunnittelumalli</vt:lpstr>
      <vt:lpstr>Mukautettu suunnittelumalli</vt:lpstr>
      <vt:lpstr>PowerPoint-esitys</vt:lpstr>
    </vt:vector>
  </TitlesOfParts>
  <Company>AVI ELY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Karttapohjat ELY 2021</dc:title>
  <dc:creator>Björkström Marita</dc:creator>
  <cp:lastModifiedBy>Ahvenjärvi Hannu (Elinvoimakeskus)</cp:lastModifiedBy>
  <cp:revision>238</cp:revision>
  <cp:lastPrinted>2019-03-07T11:09:29Z</cp:lastPrinted>
  <dcterms:created xsi:type="dcterms:W3CDTF">2014-03-25T09:16:29Z</dcterms:created>
  <dcterms:modified xsi:type="dcterms:W3CDTF">2026-08-20T10:53:59Z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0x01010040485BB5EA91409BADF540D1B0254D33003F0BAA80C9BCE54CB651BA166B2CDFA9</vt:lpwstr>
  </property>
  <property fmtid="{D5CDD505-2E9C-101B-9397-08002B2CF9AE}" pid="3" name="cdf3ae8bf76741b5a3048f7f7f6eee61">
    <vt:lpwstr/>
  </property>
  <property fmtid="{D5CDD505-2E9C-101B-9397-08002B2CF9AE}" pid="4" name="Kohdepaikkakunnat">
    <vt:lpwstr/>
  </property>
  <property fmtid="{D5CDD505-2E9C-101B-9397-08002B2CF9AE}" pid="5" name="ic4bbedd957942e9b7ae9016b7d801af">
    <vt:lpwstr/>
  </property>
  <property fmtid="{D5CDD505-2E9C-101B-9397-08002B2CF9AE}" pid="6" name="h5218b789dcc4879ac7e2471126f729c">
    <vt:lpwstr/>
  </property>
  <property fmtid="{D5CDD505-2E9C-101B-9397-08002B2CF9AE}" pid="7" name="ha41659fa04643d0ac27d4c98155f03c">
    <vt:lpwstr>Esitteet|0fab5a5d-495a-4ba7-a86a-6db881723a02</vt:lpwstr>
  </property>
  <property fmtid="{D5CDD505-2E9C-101B-9397-08002B2CF9AE}" pid="8" name="Sisältöaihe">
    <vt:lpwstr/>
  </property>
  <property fmtid="{D5CDD505-2E9C-101B-9397-08002B2CF9AE}" pid="9" name="Kohdevirastot">
    <vt:lpwstr/>
  </property>
  <property fmtid="{D5CDD505-2E9C-101B-9397-08002B2CF9AE}" pid="10" name="TaxCatchAll">
    <vt:lpwstr>176;#Esitteet|0fab5a5d-495a-4ba7-a86a-6db881723a02</vt:lpwstr>
  </property>
  <property fmtid="{D5CDD505-2E9C-101B-9397-08002B2CF9AE}" pid="11" name="KEHALaatija">
    <vt:lpwstr>Båssar Anu</vt:lpwstr>
  </property>
  <property fmtid="{D5CDD505-2E9C-101B-9397-08002B2CF9AE}" pid="12" name="Laatijaorganisaatio">
    <vt:lpwstr>34;#KEHA|2bb061a1-1e15-4ab0-b7dd-5e3bb04dfaea</vt:lpwstr>
  </property>
  <property fmtid="{D5CDD505-2E9C-101B-9397-08002B2CF9AE}" pid="13" name="AuthorIds_UIVersion_2048">
    <vt:lpwstr>536</vt:lpwstr>
  </property>
</Properties>
</file>